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46.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48.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45.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6"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5143500" cx="9144000"/>
  <p:notesSz cx="6858000" cy="9144000"/>
  <p:embeddedFontLst>
    <p:embeddedFont>
      <p:font typeface="Nunito"/>
      <p:regular r:id="rId17"/>
      <p:bold r:id="rId18"/>
      <p:italic r:id="rId19"/>
      <p:boldItalic r:id="rId20"/>
    </p:embeddedFont>
    <p:embeddedFont>
      <p:font typeface="Barlow Medium"/>
      <p:regular r:id="rId21"/>
      <p:bold r:id="rId22"/>
      <p:italic r:id="rId23"/>
      <p:boldItalic r:id="rId24"/>
    </p:embeddedFont>
    <p:embeddedFont>
      <p:font typeface="Exo 2"/>
      <p:regular r:id="rId25"/>
      <p:bold r:id="rId26"/>
      <p:italic r:id="rId27"/>
      <p:boldItalic r:id="rId28"/>
    </p:embeddedFont>
    <p:embeddedFont>
      <p:font typeface="Barlow SemiBold"/>
      <p:regular r:id="rId29"/>
      <p:bold r:id="rId30"/>
      <p:italic r:id="rId31"/>
      <p:boldItalic r:id="rId32"/>
    </p:embeddedFont>
    <p:embeddedFont>
      <p:font typeface="Barlow"/>
      <p:regular r:id="rId33"/>
      <p:bold r:id="rId34"/>
      <p:italic r:id="rId35"/>
      <p:boldItalic r:id="rId3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5" Type="http://schemas.openxmlformats.org/officeDocument/2006/relationships/slide" Target="slides/slide1.xml"/><Relationship Id="rId6" Type="http://schemas.openxmlformats.org/officeDocument/2006/relationships/slide" Target="slides/slide2.xml"/><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BarlowSemiBold-italic.fntdata"/><Relationship Id="rId30" Type="http://schemas.openxmlformats.org/officeDocument/2006/relationships/font" Target="fonts/BarlowSemiBold-bold.fntdata"/><Relationship Id="rId33" Type="http://schemas.openxmlformats.org/officeDocument/2006/relationships/font" Target="fonts/Barlow-regular.fntdata"/><Relationship Id="rId32" Type="http://schemas.openxmlformats.org/officeDocument/2006/relationships/font" Target="fonts/BarlowSemiBold-boldItalic.fntdata"/><Relationship Id="rId35" Type="http://schemas.openxmlformats.org/officeDocument/2006/relationships/font" Target="fonts/Barlow-italic.fntdata"/><Relationship Id="rId34" Type="http://schemas.openxmlformats.org/officeDocument/2006/relationships/font" Target="fonts/Barlow-bold.fntdata"/><Relationship Id="rId36" Type="http://schemas.openxmlformats.org/officeDocument/2006/relationships/font" Target="fonts/Barlow-boldItalic.fntdata"/><Relationship Id="rId20" Type="http://schemas.openxmlformats.org/officeDocument/2006/relationships/font" Target="fonts/Nunito-boldItalic.fntdata"/><Relationship Id="rId22" Type="http://schemas.openxmlformats.org/officeDocument/2006/relationships/font" Target="fonts/BarlowMedium-bold.fntdata"/><Relationship Id="rId21" Type="http://schemas.openxmlformats.org/officeDocument/2006/relationships/font" Target="fonts/BarlowMedium-regular.fntdata"/><Relationship Id="rId24" Type="http://schemas.openxmlformats.org/officeDocument/2006/relationships/font" Target="fonts/BarlowMedium-boldItalic.fntdata"/><Relationship Id="rId23" Type="http://schemas.openxmlformats.org/officeDocument/2006/relationships/font" Target="fonts/BarlowMedium-italic.fntdata"/><Relationship Id="rId26" Type="http://schemas.openxmlformats.org/officeDocument/2006/relationships/font" Target="fonts/Exo2-bold.fntdata"/><Relationship Id="rId25" Type="http://schemas.openxmlformats.org/officeDocument/2006/relationships/font" Target="fonts/Exo2-regular.fntdata"/><Relationship Id="rId28" Type="http://schemas.openxmlformats.org/officeDocument/2006/relationships/font" Target="fonts/Exo2-boldItalic.fntdata"/><Relationship Id="rId27" Type="http://schemas.openxmlformats.org/officeDocument/2006/relationships/font" Target="fonts/Exo2-italic.fntdata"/><Relationship Id="rId29" Type="http://schemas.openxmlformats.org/officeDocument/2006/relationships/font" Target="fonts/BarlowSemiBold-regular.fntdata"/><Relationship Id="rId11" Type="http://schemas.openxmlformats.org/officeDocument/2006/relationships/slide" Target="slides/slide7.xml"/><Relationship Id="rId10" Type="http://schemas.openxmlformats.org/officeDocument/2006/relationships/slide" Target="slides/slide6.xml"/><Relationship Id="rId13" Type="http://schemas.openxmlformats.org/officeDocument/2006/relationships/slide" Target="slides/slide9.xml"/><Relationship Id="rId12" Type="http://schemas.openxmlformats.org/officeDocument/2006/relationships/slide" Target="slides/slide8.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Nunito-regular.fntdata"/><Relationship Id="rId16" Type="http://schemas.openxmlformats.org/officeDocument/2006/relationships/slide" Target="slides/slide12.xml"/><Relationship Id="rId19" Type="http://schemas.openxmlformats.org/officeDocument/2006/relationships/font" Target="fonts/Nunito-italic.fntdata"/><Relationship Id="rId18" Type="http://schemas.openxmlformats.org/officeDocument/2006/relationships/font" Target="fonts/Nunito-bold.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5" name="Shape 685"/>
        <p:cNvGrpSpPr/>
        <p:nvPr/>
      </p:nvGrpSpPr>
      <p:grpSpPr>
        <a:xfrm>
          <a:off x="0" y="0"/>
          <a:ext cx="0" cy="0"/>
          <a:chOff x="0" y="0"/>
          <a:chExt cx="0" cy="0"/>
        </a:xfrm>
      </p:grpSpPr>
      <p:sp>
        <p:nvSpPr>
          <p:cNvPr id="686" name="Google Shape;686;p: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7" name="Google Shape;687;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2" name="Shape 932"/>
        <p:cNvGrpSpPr/>
        <p:nvPr/>
      </p:nvGrpSpPr>
      <p:grpSpPr>
        <a:xfrm>
          <a:off x="0" y="0"/>
          <a:ext cx="0" cy="0"/>
          <a:chOff x="0" y="0"/>
          <a:chExt cx="0" cy="0"/>
        </a:xfrm>
      </p:grpSpPr>
      <p:sp>
        <p:nvSpPr>
          <p:cNvPr id="933" name="Google Shape;933;gbd2b099c0a_0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4" name="Google Shape;934;gbd2b099c0a_0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2" name="Shape 952"/>
        <p:cNvGrpSpPr/>
        <p:nvPr/>
      </p:nvGrpSpPr>
      <p:grpSpPr>
        <a:xfrm>
          <a:off x="0" y="0"/>
          <a:ext cx="0" cy="0"/>
          <a:chOff x="0" y="0"/>
          <a:chExt cx="0" cy="0"/>
        </a:xfrm>
      </p:grpSpPr>
      <p:sp>
        <p:nvSpPr>
          <p:cNvPr id="953" name="Google Shape;953;gbe19a8e5dc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4" name="Google Shape;954;gbe19a8e5dc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2" name="Shape 1042"/>
        <p:cNvGrpSpPr/>
        <p:nvPr/>
      </p:nvGrpSpPr>
      <p:grpSpPr>
        <a:xfrm>
          <a:off x="0" y="0"/>
          <a:ext cx="0" cy="0"/>
          <a:chOff x="0" y="0"/>
          <a:chExt cx="0" cy="0"/>
        </a:xfrm>
      </p:grpSpPr>
      <p:sp>
        <p:nvSpPr>
          <p:cNvPr id="1043" name="Google Shape;1043;gbe19a8e5dc_0_1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44" name="Google Shape;1044;gbe19a8e5dc_0_1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6" name="Shape 696"/>
        <p:cNvGrpSpPr/>
        <p:nvPr/>
      </p:nvGrpSpPr>
      <p:grpSpPr>
        <a:xfrm>
          <a:off x="0" y="0"/>
          <a:ext cx="0" cy="0"/>
          <a:chOff x="0" y="0"/>
          <a:chExt cx="0" cy="0"/>
        </a:xfrm>
      </p:grpSpPr>
      <p:sp>
        <p:nvSpPr>
          <p:cNvPr id="697" name="Google Shape;697;g12c3505d7c2_0_63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 name="Google Shape;698;g12c3505d7c2_0_63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3" name="Shape 703"/>
        <p:cNvGrpSpPr/>
        <p:nvPr/>
      </p:nvGrpSpPr>
      <p:grpSpPr>
        <a:xfrm>
          <a:off x="0" y="0"/>
          <a:ext cx="0" cy="0"/>
          <a:chOff x="0" y="0"/>
          <a:chExt cx="0" cy="0"/>
        </a:xfrm>
      </p:grpSpPr>
      <p:sp>
        <p:nvSpPr>
          <p:cNvPr id="704" name="Google Shape;704;g12c3505d7c2_0_4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5" name="Google Shape;705;g12c3505d7c2_0_4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8" name="Shape 728"/>
        <p:cNvGrpSpPr/>
        <p:nvPr/>
      </p:nvGrpSpPr>
      <p:grpSpPr>
        <a:xfrm>
          <a:off x="0" y="0"/>
          <a:ext cx="0" cy="0"/>
          <a:chOff x="0" y="0"/>
          <a:chExt cx="0" cy="0"/>
        </a:xfrm>
      </p:grpSpPr>
      <p:sp>
        <p:nvSpPr>
          <p:cNvPr id="729" name="Google Shape;729;gbd10bfa0de_0_15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0" name="Google Shape;730;gbd10bfa0de_0_15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56" name="Shape 756"/>
        <p:cNvGrpSpPr/>
        <p:nvPr/>
      </p:nvGrpSpPr>
      <p:grpSpPr>
        <a:xfrm>
          <a:off x="0" y="0"/>
          <a:ext cx="0" cy="0"/>
          <a:chOff x="0" y="0"/>
          <a:chExt cx="0" cy="0"/>
        </a:xfrm>
      </p:grpSpPr>
      <p:sp>
        <p:nvSpPr>
          <p:cNvPr id="757" name="Google Shape;757;gbe14d50368_0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58" name="Google Shape;758;gbe14d50368_0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80" name="Shape 780"/>
        <p:cNvGrpSpPr/>
        <p:nvPr/>
      </p:nvGrpSpPr>
      <p:grpSpPr>
        <a:xfrm>
          <a:off x="0" y="0"/>
          <a:ext cx="0" cy="0"/>
          <a:chOff x="0" y="0"/>
          <a:chExt cx="0" cy="0"/>
        </a:xfrm>
      </p:grpSpPr>
      <p:sp>
        <p:nvSpPr>
          <p:cNvPr id="781" name="Google Shape;781;g12d548f404c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2" name="Google Shape;782;g12d548f404c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4" name="Shape 834"/>
        <p:cNvGrpSpPr/>
        <p:nvPr/>
      </p:nvGrpSpPr>
      <p:grpSpPr>
        <a:xfrm>
          <a:off x="0" y="0"/>
          <a:ext cx="0" cy="0"/>
          <a:chOff x="0" y="0"/>
          <a:chExt cx="0" cy="0"/>
        </a:xfrm>
      </p:grpSpPr>
      <p:sp>
        <p:nvSpPr>
          <p:cNvPr id="835" name="Google Shape;835;gbe14d50368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6" name="Google Shape;836;gbe14d50368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5" name="Shape 845"/>
        <p:cNvGrpSpPr/>
        <p:nvPr/>
      </p:nvGrpSpPr>
      <p:grpSpPr>
        <a:xfrm>
          <a:off x="0" y="0"/>
          <a:ext cx="0" cy="0"/>
          <a:chOff x="0" y="0"/>
          <a:chExt cx="0" cy="0"/>
        </a:xfrm>
      </p:grpSpPr>
      <p:sp>
        <p:nvSpPr>
          <p:cNvPr id="846" name="Google Shape;846;g12d548f404c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7" name="Google Shape;847;g12d548f404c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GIS - Geographic information system</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1" name="Shape 891"/>
        <p:cNvGrpSpPr/>
        <p:nvPr/>
      </p:nvGrpSpPr>
      <p:grpSpPr>
        <a:xfrm>
          <a:off x="0" y="0"/>
          <a:ext cx="0" cy="0"/>
          <a:chOff x="0" y="0"/>
          <a:chExt cx="0" cy="0"/>
        </a:xfrm>
      </p:grpSpPr>
      <p:sp>
        <p:nvSpPr>
          <p:cNvPr id="892" name="Google Shape;892;g2a72a6eb47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3" name="Google Shape;893;g2a72a6eb47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GIS - Geographic information system</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hyperlink" Target="http://bit.ly/2Tynxth" TargetMode="External"/><Relationship Id="rId3" Type="http://schemas.openxmlformats.org/officeDocument/2006/relationships/hyperlink" Target="http://bit.ly/2TyoMsr" TargetMode="External"/><Relationship Id="rId4" Type="http://schemas.openxmlformats.org/officeDocument/2006/relationships/hyperlink" Target="http://bit.ly/2TtBDfr" TargetMode="External"/><Relationship Id="rId5" Type="http://schemas.openxmlformats.org/officeDocument/2006/relationships/hyperlink" Target="https://storyset.com/?utm_source=slidesgo_template&amp;utm_medium=referral-link&amp;utm_campaign=slidesgo_contents_of_this_template&amp;utm_term=storyset&amp;utm_content=storyset" TargetMode="Externa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grpSp>
        <p:nvGrpSpPr>
          <p:cNvPr id="9" name="Google Shape;9;p2"/>
          <p:cNvGrpSpPr/>
          <p:nvPr/>
        </p:nvGrpSpPr>
        <p:grpSpPr>
          <a:xfrm>
            <a:off x="-128602" y="-17"/>
            <a:ext cx="9272602" cy="5143418"/>
            <a:chOff x="137655" y="846375"/>
            <a:chExt cx="7244220" cy="4007650"/>
          </a:xfrm>
        </p:grpSpPr>
        <p:sp>
          <p:nvSpPr>
            <p:cNvPr id="10" name="Google Shape;10;p2"/>
            <p:cNvSpPr/>
            <p:nvPr/>
          </p:nvSpPr>
          <p:spPr>
            <a:xfrm>
              <a:off x="238125" y="846675"/>
              <a:ext cx="3647800" cy="3284650"/>
            </a:xfrm>
            <a:custGeom>
              <a:rect b="b" l="l" r="r" t="t"/>
              <a:pathLst>
                <a:path extrusionOk="0" h="131386" w="145912">
                  <a:moveTo>
                    <a:pt x="94679" y="0"/>
                  </a:moveTo>
                  <a:lnTo>
                    <a:pt x="117300" y="41184"/>
                  </a:lnTo>
                  <a:lnTo>
                    <a:pt x="118562" y="40493"/>
                  </a:lnTo>
                  <a:lnTo>
                    <a:pt x="96310" y="0"/>
                  </a:lnTo>
                  <a:close/>
                  <a:moveTo>
                    <a:pt x="58353" y="20467"/>
                  </a:moveTo>
                  <a:lnTo>
                    <a:pt x="58353" y="20622"/>
                  </a:lnTo>
                  <a:lnTo>
                    <a:pt x="56793" y="53697"/>
                  </a:lnTo>
                  <a:cubicBezTo>
                    <a:pt x="56769" y="54423"/>
                    <a:pt x="56507" y="55126"/>
                    <a:pt x="56067" y="55709"/>
                  </a:cubicBezTo>
                  <a:lnTo>
                    <a:pt x="50661" y="62817"/>
                  </a:lnTo>
                  <a:cubicBezTo>
                    <a:pt x="39957" y="55995"/>
                    <a:pt x="31159" y="51066"/>
                    <a:pt x="29349" y="50066"/>
                  </a:cubicBezTo>
                  <a:lnTo>
                    <a:pt x="28158" y="34433"/>
                  </a:lnTo>
                  <a:cubicBezTo>
                    <a:pt x="28146" y="34314"/>
                    <a:pt x="28146" y="34195"/>
                    <a:pt x="28170" y="34064"/>
                  </a:cubicBezTo>
                  <a:cubicBezTo>
                    <a:pt x="29873" y="33778"/>
                    <a:pt x="36088" y="32552"/>
                    <a:pt x="43172" y="29337"/>
                  </a:cubicBezTo>
                  <a:cubicBezTo>
                    <a:pt x="46923" y="27634"/>
                    <a:pt x="52911" y="23967"/>
                    <a:pt x="58353" y="20467"/>
                  </a:cubicBezTo>
                  <a:close/>
                  <a:moveTo>
                    <a:pt x="77795" y="80522"/>
                  </a:moveTo>
                  <a:lnTo>
                    <a:pt x="87189" y="83034"/>
                  </a:lnTo>
                  <a:cubicBezTo>
                    <a:pt x="87606" y="83141"/>
                    <a:pt x="87999" y="83308"/>
                    <a:pt x="88368" y="83522"/>
                  </a:cubicBezTo>
                  <a:lnTo>
                    <a:pt x="89547" y="84213"/>
                  </a:lnTo>
                  <a:lnTo>
                    <a:pt x="85070" y="91345"/>
                  </a:lnTo>
                  <a:cubicBezTo>
                    <a:pt x="84475" y="92309"/>
                    <a:pt x="83570" y="93059"/>
                    <a:pt x="82522" y="93476"/>
                  </a:cubicBezTo>
                  <a:lnTo>
                    <a:pt x="79581" y="94654"/>
                  </a:lnTo>
                  <a:cubicBezTo>
                    <a:pt x="78855" y="89106"/>
                    <a:pt x="78081" y="83141"/>
                    <a:pt x="77795" y="80522"/>
                  </a:cubicBezTo>
                  <a:close/>
                  <a:moveTo>
                    <a:pt x="18395" y="0"/>
                  </a:moveTo>
                  <a:lnTo>
                    <a:pt x="24313" y="19169"/>
                  </a:lnTo>
                  <a:cubicBezTo>
                    <a:pt x="18288" y="17097"/>
                    <a:pt x="9454" y="14668"/>
                    <a:pt x="0" y="14157"/>
                  </a:cubicBezTo>
                  <a:lnTo>
                    <a:pt x="0" y="15597"/>
                  </a:lnTo>
                  <a:cubicBezTo>
                    <a:pt x="13133" y="16323"/>
                    <a:pt x="25063" y="20800"/>
                    <a:pt x="29647" y="22729"/>
                  </a:cubicBezTo>
                  <a:cubicBezTo>
                    <a:pt x="30444" y="23062"/>
                    <a:pt x="30813" y="23979"/>
                    <a:pt x="30480" y="24777"/>
                  </a:cubicBezTo>
                  <a:lnTo>
                    <a:pt x="26956" y="33147"/>
                  </a:lnTo>
                  <a:cubicBezTo>
                    <a:pt x="26777" y="33587"/>
                    <a:pt x="26694" y="34064"/>
                    <a:pt x="26730" y="34540"/>
                  </a:cubicBezTo>
                  <a:lnTo>
                    <a:pt x="27956" y="50554"/>
                  </a:lnTo>
                  <a:cubicBezTo>
                    <a:pt x="28015" y="51221"/>
                    <a:pt x="27623" y="51852"/>
                    <a:pt x="27003" y="52114"/>
                  </a:cubicBezTo>
                  <a:lnTo>
                    <a:pt x="16931" y="56352"/>
                  </a:lnTo>
                  <a:cubicBezTo>
                    <a:pt x="16732" y="56434"/>
                    <a:pt x="16525" y="56473"/>
                    <a:pt x="16320" y="56473"/>
                  </a:cubicBezTo>
                  <a:cubicBezTo>
                    <a:pt x="16168" y="56473"/>
                    <a:pt x="16018" y="56452"/>
                    <a:pt x="15871" y="56412"/>
                  </a:cubicBezTo>
                  <a:lnTo>
                    <a:pt x="0" y="51637"/>
                  </a:lnTo>
                  <a:lnTo>
                    <a:pt x="0" y="53137"/>
                  </a:lnTo>
                  <a:lnTo>
                    <a:pt x="15454" y="57781"/>
                  </a:lnTo>
                  <a:lnTo>
                    <a:pt x="15454" y="57793"/>
                  </a:lnTo>
                  <a:cubicBezTo>
                    <a:pt x="15735" y="57873"/>
                    <a:pt x="16024" y="57913"/>
                    <a:pt x="16313" y="57913"/>
                  </a:cubicBezTo>
                  <a:cubicBezTo>
                    <a:pt x="16710" y="57913"/>
                    <a:pt x="17106" y="57837"/>
                    <a:pt x="17478" y="57686"/>
                  </a:cubicBezTo>
                  <a:lnTo>
                    <a:pt x="27563" y="53447"/>
                  </a:lnTo>
                  <a:cubicBezTo>
                    <a:pt x="28349" y="53114"/>
                    <a:pt x="28968" y="52459"/>
                    <a:pt x="29242" y="51649"/>
                  </a:cubicBezTo>
                  <a:cubicBezTo>
                    <a:pt x="31885" y="53126"/>
                    <a:pt x="40041" y="57745"/>
                    <a:pt x="49792" y="63960"/>
                  </a:cubicBezTo>
                  <a:lnTo>
                    <a:pt x="34802" y="83641"/>
                  </a:lnTo>
                  <a:lnTo>
                    <a:pt x="35945" y="84510"/>
                  </a:lnTo>
                  <a:lnTo>
                    <a:pt x="51006" y="64734"/>
                  </a:lnTo>
                  <a:cubicBezTo>
                    <a:pt x="57174" y="68687"/>
                    <a:pt x="63913" y="73247"/>
                    <a:pt x="70247" y="78010"/>
                  </a:cubicBezTo>
                  <a:cubicBezTo>
                    <a:pt x="70890" y="78498"/>
                    <a:pt x="71616" y="78855"/>
                    <a:pt x="72390" y="79057"/>
                  </a:cubicBezTo>
                  <a:lnTo>
                    <a:pt x="76307" y="80117"/>
                  </a:lnTo>
                  <a:cubicBezTo>
                    <a:pt x="76545" y="82439"/>
                    <a:pt x="77391" y="88999"/>
                    <a:pt x="78188" y="95012"/>
                  </a:cubicBezTo>
                  <a:cubicBezTo>
                    <a:pt x="77972" y="95040"/>
                    <a:pt x="77756" y="95051"/>
                    <a:pt x="77540" y="95051"/>
                  </a:cubicBezTo>
                  <a:cubicBezTo>
                    <a:pt x="77387" y="95051"/>
                    <a:pt x="77234" y="95045"/>
                    <a:pt x="77081" y="95035"/>
                  </a:cubicBezTo>
                  <a:lnTo>
                    <a:pt x="65758" y="94047"/>
                  </a:lnTo>
                  <a:cubicBezTo>
                    <a:pt x="64853" y="93964"/>
                    <a:pt x="63984" y="93654"/>
                    <a:pt x="63234" y="93154"/>
                  </a:cubicBezTo>
                  <a:cubicBezTo>
                    <a:pt x="60389" y="91237"/>
                    <a:pt x="55305" y="86570"/>
                    <a:pt x="53221" y="76712"/>
                  </a:cubicBezTo>
                  <a:lnTo>
                    <a:pt x="51816" y="77009"/>
                  </a:lnTo>
                  <a:cubicBezTo>
                    <a:pt x="54007" y="87356"/>
                    <a:pt x="59412" y="92309"/>
                    <a:pt x="62436" y="94345"/>
                  </a:cubicBezTo>
                  <a:cubicBezTo>
                    <a:pt x="63389" y="94976"/>
                    <a:pt x="64484" y="95369"/>
                    <a:pt x="65639" y="95476"/>
                  </a:cubicBezTo>
                  <a:lnTo>
                    <a:pt x="76950" y="96452"/>
                  </a:lnTo>
                  <a:cubicBezTo>
                    <a:pt x="77153" y="96476"/>
                    <a:pt x="77355" y="96476"/>
                    <a:pt x="77545" y="96476"/>
                  </a:cubicBezTo>
                  <a:cubicBezTo>
                    <a:pt x="77831" y="96476"/>
                    <a:pt x="78105" y="96464"/>
                    <a:pt x="78379" y="96429"/>
                  </a:cubicBezTo>
                  <a:cubicBezTo>
                    <a:pt x="79081" y="101691"/>
                    <a:pt x="79700" y="106227"/>
                    <a:pt x="79760" y="106656"/>
                  </a:cubicBezTo>
                  <a:lnTo>
                    <a:pt x="81177" y="106465"/>
                  </a:lnTo>
                  <a:cubicBezTo>
                    <a:pt x="81165" y="106358"/>
                    <a:pt x="80522" y="101620"/>
                    <a:pt x="79784" y="96107"/>
                  </a:cubicBezTo>
                  <a:cubicBezTo>
                    <a:pt x="79879" y="96071"/>
                    <a:pt x="79986" y="96036"/>
                    <a:pt x="80081" y="96000"/>
                  </a:cubicBezTo>
                  <a:lnTo>
                    <a:pt x="83058" y="94809"/>
                  </a:lnTo>
                  <a:cubicBezTo>
                    <a:pt x="84403" y="94273"/>
                    <a:pt x="85535" y="93321"/>
                    <a:pt x="86297" y="92107"/>
                  </a:cubicBezTo>
                  <a:lnTo>
                    <a:pt x="90797" y="84927"/>
                  </a:lnTo>
                  <a:lnTo>
                    <a:pt x="105180" y="93261"/>
                  </a:lnTo>
                  <a:lnTo>
                    <a:pt x="95679" y="95452"/>
                  </a:lnTo>
                  <a:cubicBezTo>
                    <a:pt x="93845" y="95881"/>
                    <a:pt x="92857" y="97845"/>
                    <a:pt x="93595" y="99572"/>
                  </a:cubicBezTo>
                  <a:lnTo>
                    <a:pt x="98024" y="109871"/>
                  </a:lnTo>
                  <a:cubicBezTo>
                    <a:pt x="98250" y="110395"/>
                    <a:pt x="98631" y="110847"/>
                    <a:pt x="99108" y="111180"/>
                  </a:cubicBezTo>
                  <a:lnTo>
                    <a:pt x="129278" y="131385"/>
                  </a:lnTo>
                  <a:lnTo>
                    <a:pt x="130076" y="130195"/>
                  </a:lnTo>
                  <a:lnTo>
                    <a:pt x="99905" y="109990"/>
                  </a:lnTo>
                  <a:cubicBezTo>
                    <a:pt x="99655" y="109823"/>
                    <a:pt x="99465" y="109585"/>
                    <a:pt x="99346" y="109311"/>
                  </a:cubicBezTo>
                  <a:lnTo>
                    <a:pt x="94905" y="98988"/>
                  </a:lnTo>
                  <a:cubicBezTo>
                    <a:pt x="94524" y="98095"/>
                    <a:pt x="95036" y="97060"/>
                    <a:pt x="96000" y="96845"/>
                  </a:cubicBezTo>
                  <a:lnTo>
                    <a:pt x="111562" y="93250"/>
                  </a:lnTo>
                  <a:lnTo>
                    <a:pt x="114752" y="96893"/>
                  </a:lnTo>
                  <a:cubicBezTo>
                    <a:pt x="115800" y="98083"/>
                    <a:pt x="117217" y="98893"/>
                    <a:pt x="118777" y="99167"/>
                  </a:cubicBezTo>
                  <a:cubicBezTo>
                    <a:pt x="124361" y="100179"/>
                    <a:pt x="138113" y="102977"/>
                    <a:pt x="145173" y="107180"/>
                  </a:cubicBezTo>
                  <a:lnTo>
                    <a:pt x="145911" y="105942"/>
                  </a:lnTo>
                  <a:cubicBezTo>
                    <a:pt x="138648" y="101620"/>
                    <a:pt x="124694" y="98786"/>
                    <a:pt x="119027" y="97762"/>
                  </a:cubicBezTo>
                  <a:cubicBezTo>
                    <a:pt x="117789" y="97536"/>
                    <a:pt x="116657" y="96905"/>
                    <a:pt x="115824" y="95952"/>
                  </a:cubicBezTo>
                  <a:lnTo>
                    <a:pt x="112990" y="92714"/>
                  </a:lnTo>
                  <a:cubicBezTo>
                    <a:pt x="113526" y="92345"/>
                    <a:pt x="113931" y="91821"/>
                    <a:pt x="114133" y="91202"/>
                  </a:cubicBezTo>
                  <a:lnTo>
                    <a:pt x="117503" y="81450"/>
                  </a:lnTo>
                  <a:lnTo>
                    <a:pt x="116145" y="80986"/>
                  </a:lnTo>
                  <a:lnTo>
                    <a:pt x="112788" y="90737"/>
                  </a:lnTo>
                  <a:cubicBezTo>
                    <a:pt x="112609" y="91249"/>
                    <a:pt x="112181" y="91630"/>
                    <a:pt x="111657" y="91761"/>
                  </a:cubicBezTo>
                  <a:lnTo>
                    <a:pt x="107228" y="92785"/>
                  </a:lnTo>
                  <a:lnTo>
                    <a:pt x="91476" y="83665"/>
                  </a:lnTo>
                  <a:lnTo>
                    <a:pt x="111228" y="40838"/>
                  </a:lnTo>
                  <a:lnTo>
                    <a:pt x="109930" y="40243"/>
                  </a:lnTo>
                  <a:lnTo>
                    <a:pt x="90237" y="82951"/>
                  </a:lnTo>
                  <a:lnTo>
                    <a:pt x="89094" y="82296"/>
                  </a:lnTo>
                  <a:cubicBezTo>
                    <a:pt x="88618" y="82010"/>
                    <a:pt x="88106" y="81796"/>
                    <a:pt x="87570" y="81653"/>
                  </a:cubicBezTo>
                  <a:lnTo>
                    <a:pt x="77676" y="78998"/>
                  </a:lnTo>
                  <a:cubicBezTo>
                    <a:pt x="77581" y="75795"/>
                    <a:pt x="78998" y="73140"/>
                    <a:pt x="81891" y="71116"/>
                  </a:cubicBezTo>
                  <a:cubicBezTo>
                    <a:pt x="83356" y="70092"/>
                    <a:pt x="84987" y="69330"/>
                    <a:pt x="86713" y="68854"/>
                  </a:cubicBezTo>
                  <a:lnTo>
                    <a:pt x="86547" y="68163"/>
                  </a:lnTo>
                  <a:lnTo>
                    <a:pt x="86380" y="67461"/>
                  </a:lnTo>
                  <a:cubicBezTo>
                    <a:pt x="86273" y="67484"/>
                    <a:pt x="76319" y="69973"/>
                    <a:pt x="76236" y="78605"/>
                  </a:cubicBezTo>
                  <a:lnTo>
                    <a:pt x="72759" y="77676"/>
                  </a:lnTo>
                  <a:cubicBezTo>
                    <a:pt x="72164" y="77510"/>
                    <a:pt x="71592" y="77236"/>
                    <a:pt x="71104" y="76867"/>
                  </a:cubicBezTo>
                  <a:cubicBezTo>
                    <a:pt x="64770" y="72104"/>
                    <a:pt x="58043" y="67544"/>
                    <a:pt x="51876" y="63591"/>
                  </a:cubicBezTo>
                  <a:lnTo>
                    <a:pt x="57221" y="56566"/>
                  </a:lnTo>
                  <a:cubicBezTo>
                    <a:pt x="57829" y="55757"/>
                    <a:pt x="58186" y="54781"/>
                    <a:pt x="58233" y="53769"/>
                  </a:cubicBezTo>
                  <a:lnTo>
                    <a:pt x="59793" y="20693"/>
                  </a:lnTo>
                  <a:cubicBezTo>
                    <a:pt x="59817" y="20324"/>
                    <a:pt x="59793" y="19955"/>
                    <a:pt x="59722" y="19586"/>
                  </a:cubicBezTo>
                  <a:cubicBezTo>
                    <a:pt x="65484" y="15859"/>
                    <a:pt x="70330" y="12513"/>
                    <a:pt x="70723" y="12252"/>
                  </a:cubicBezTo>
                  <a:lnTo>
                    <a:pt x="69914" y="11073"/>
                  </a:lnTo>
                  <a:cubicBezTo>
                    <a:pt x="69818" y="11132"/>
                    <a:pt x="65032" y="14442"/>
                    <a:pt x="59257" y="18169"/>
                  </a:cubicBezTo>
                  <a:cubicBezTo>
                    <a:pt x="59126" y="17907"/>
                    <a:pt x="58960" y="17657"/>
                    <a:pt x="58793" y="17431"/>
                  </a:cubicBezTo>
                  <a:lnTo>
                    <a:pt x="45637" y="0"/>
                  </a:lnTo>
                  <a:lnTo>
                    <a:pt x="43851" y="0"/>
                  </a:lnTo>
                  <a:lnTo>
                    <a:pt x="57638" y="18276"/>
                  </a:lnTo>
                  <a:cubicBezTo>
                    <a:pt x="57805" y="18490"/>
                    <a:pt x="57936" y="18717"/>
                    <a:pt x="58043" y="18955"/>
                  </a:cubicBezTo>
                  <a:cubicBezTo>
                    <a:pt x="52507" y="22515"/>
                    <a:pt x="46327" y="26313"/>
                    <a:pt x="42577" y="28015"/>
                  </a:cubicBezTo>
                  <a:cubicBezTo>
                    <a:pt x="38160" y="30004"/>
                    <a:pt x="33540" y="31504"/>
                    <a:pt x="28789" y="32480"/>
                  </a:cubicBezTo>
                  <a:lnTo>
                    <a:pt x="31802" y="25336"/>
                  </a:lnTo>
                  <a:cubicBezTo>
                    <a:pt x="32314" y="24098"/>
                    <a:pt x="31956" y="22681"/>
                    <a:pt x="30921" y="21836"/>
                  </a:cubicBezTo>
                  <a:cubicBezTo>
                    <a:pt x="31944" y="19967"/>
                    <a:pt x="34195" y="14037"/>
                    <a:pt x="32028" y="143"/>
                  </a:cubicBezTo>
                  <a:lnTo>
                    <a:pt x="32004" y="0"/>
                  </a:lnTo>
                  <a:lnTo>
                    <a:pt x="30551" y="0"/>
                  </a:lnTo>
                  <a:cubicBezTo>
                    <a:pt x="30575" y="119"/>
                    <a:pt x="30587" y="250"/>
                    <a:pt x="30611" y="369"/>
                  </a:cubicBezTo>
                  <a:cubicBezTo>
                    <a:pt x="31944" y="8930"/>
                    <a:pt x="31540" y="14264"/>
                    <a:pt x="30956" y="17216"/>
                  </a:cubicBezTo>
                  <a:cubicBezTo>
                    <a:pt x="30540" y="19360"/>
                    <a:pt x="29980" y="20598"/>
                    <a:pt x="29647" y="21181"/>
                  </a:cubicBezTo>
                  <a:cubicBezTo>
                    <a:pt x="28670" y="20776"/>
                    <a:pt x="27444" y="20288"/>
                    <a:pt x="25991" y="19764"/>
                  </a:cubicBezTo>
                  <a:lnTo>
                    <a:pt x="19883"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238125" y="846375"/>
              <a:ext cx="7143750" cy="4007650"/>
            </a:xfrm>
            <a:custGeom>
              <a:rect b="b" l="l" r="r" t="t"/>
              <a:pathLst>
                <a:path extrusionOk="0" h="160306" w="285750">
                  <a:moveTo>
                    <a:pt x="206332" y="46147"/>
                  </a:moveTo>
                  <a:cubicBezTo>
                    <a:pt x="210549" y="46147"/>
                    <a:pt x="214781" y="46961"/>
                    <a:pt x="219456" y="47863"/>
                  </a:cubicBezTo>
                  <a:cubicBezTo>
                    <a:pt x="225260" y="48982"/>
                    <a:pt x="231640" y="50212"/>
                    <a:pt x="239425" y="50212"/>
                  </a:cubicBezTo>
                  <a:cubicBezTo>
                    <a:pt x="240089" y="50212"/>
                    <a:pt x="240762" y="50204"/>
                    <a:pt x="241447" y="50185"/>
                  </a:cubicBezTo>
                  <a:lnTo>
                    <a:pt x="241447" y="50185"/>
                  </a:lnTo>
                  <a:cubicBezTo>
                    <a:pt x="236792" y="54138"/>
                    <a:pt x="234565" y="60091"/>
                    <a:pt x="232398" y="65877"/>
                  </a:cubicBezTo>
                  <a:cubicBezTo>
                    <a:pt x="231743" y="67627"/>
                    <a:pt x="231077" y="69401"/>
                    <a:pt x="230350" y="71140"/>
                  </a:cubicBezTo>
                  <a:cubicBezTo>
                    <a:pt x="226385" y="71997"/>
                    <a:pt x="222171" y="73092"/>
                    <a:pt x="217527" y="74343"/>
                  </a:cubicBezTo>
                  <a:cubicBezTo>
                    <a:pt x="214840" y="75066"/>
                    <a:pt x="212240" y="75366"/>
                    <a:pt x="209776" y="75366"/>
                  </a:cubicBezTo>
                  <a:cubicBezTo>
                    <a:pt x="197751" y="75366"/>
                    <a:pt x="188944" y="68216"/>
                    <a:pt x="188845" y="68128"/>
                  </a:cubicBezTo>
                  <a:lnTo>
                    <a:pt x="188738" y="68056"/>
                  </a:lnTo>
                  <a:cubicBezTo>
                    <a:pt x="185571" y="65996"/>
                    <a:pt x="182511" y="64079"/>
                    <a:pt x="179534" y="62305"/>
                  </a:cubicBezTo>
                  <a:cubicBezTo>
                    <a:pt x="182261" y="57900"/>
                    <a:pt x="185595" y="54031"/>
                    <a:pt x="190214" y="51090"/>
                  </a:cubicBezTo>
                  <a:cubicBezTo>
                    <a:pt x="196080" y="47356"/>
                    <a:pt x="201195" y="46147"/>
                    <a:pt x="206332" y="46147"/>
                  </a:cubicBezTo>
                  <a:close/>
                  <a:moveTo>
                    <a:pt x="70890" y="35719"/>
                  </a:moveTo>
                  <a:cubicBezTo>
                    <a:pt x="73869" y="37694"/>
                    <a:pt x="82126" y="42045"/>
                    <a:pt x="97429" y="42045"/>
                  </a:cubicBezTo>
                  <a:cubicBezTo>
                    <a:pt x="99188" y="42045"/>
                    <a:pt x="101041" y="41988"/>
                    <a:pt x="102989" y="41862"/>
                  </a:cubicBezTo>
                  <a:cubicBezTo>
                    <a:pt x="105420" y="41710"/>
                    <a:pt x="107915" y="41614"/>
                    <a:pt x="110499" y="41614"/>
                  </a:cubicBezTo>
                  <a:cubicBezTo>
                    <a:pt x="113382" y="41614"/>
                    <a:pt x="116376" y="41734"/>
                    <a:pt x="119515" y="42029"/>
                  </a:cubicBezTo>
                  <a:cubicBezTo>
                    <a:pt x="117610" y="44482"/>
                    <a:pt x="116026" y="47577"/>
                    <a:pt x="114979" y="51637"/>
                  </a:cubicBezTo>
                  <a:cubicBezTo>
                    <a:pt x="112609" y="60734"/>
                    <a:pt x="109442" y="69663"/>
                    <a:pt x="106049" y="77188"/>
                  </a:cubicBezTo>
                  <a:cubicBezTo>
                    <a:pt x="97072" y="74247"/>
                    <a:pt x="88130" y="69854"/>
                    <a:pt x="84046" y="63675"/>
                  </a:cubicBezTo>
                  <a:cubicBezTo>
                    <a:pt x="78689" y="55548"/>
                    <a:pt x="71460" y="54032"/>
                    <a:pt x="66827" y="54032"/>
                  </a:cubicBezTo>
                  <a:cubicBezTo>
                    <a:pt x="65724" y="54032"/>
                    <a:pt x="64768" y="54118"/>
                    <a:pt x="64020" y="54221"/>
                  </a:cubicBezTo>
                  <a:cubicBezTo>
                    <a:pt x="65068" y="50435"/>
                    <a:pt x="66496" y="46958"/>
                    <a:pt x="67889" y="43553"/>
                  </a:cubicBezTo>
                  <a:cubicBezTo>
                    <a:pt x="68937" y="41017"/>
                    <a:pt x="70009" y="38410"/>
                    <a:pt x="70890" y="35719"/>
                  </a:cubicBezTo>
                  <a:close/>
                  <a:moveTo>
                    <a:pt x="122087" y="42315"/>
                  </a:moveTo>
                  <a:cubicBezTo>
                    <a:pt x="136255" y="44029"/>
                    <a:pt x="153448" y="49423"/>
                    <a:pt x="176594" y="63055"/>
                  </a:cubicBezTo>
                  <a:cubicBezTo>
                    <a:pt x="174319" y="67092"/>
                    <a:pt x="172438" y="71485"/>
                    <a:pt x="170533" y="75974"/>
                  </a:cubicBezTo>
                  <a:cubicBezTo>
                    <a:pt x="166176" y="86165"/>
                    <a:pt x="161687" y="96702"/>
                    <a:pt x="151674" y="104430"/>
                  </a:cubicBezTo>
                  <a:cubicBezTo>
                    <a:pt x="150174" y="105596"/>
                    <a:pt x="148792" y="106751"/>
                    <a:pt x="147530" y="107894"/>
                  </a:cubicBezTo>
                  <a:cubicBezTo>
                    <a:pt x="146637" y="106561"/>
                    <a:pt x="146018" y="105239"/>
                    <a:pt x="145709" y="104025"/>
                  </a:cubicBezTo>
                  <a:cubicBezTo>
                    <a:pt x="145149" y="101822"/>
                    <a:pt x="143518" y="96155"/>
                    <a:pt x="140387" y="91118"/>
                  </a:cubicBezTo>
                  <a:cubicBezTo>
                    <a:pt x="136910" y="85511"/>
                    <a:pt x="132731" y="82439"/>
                    <a:pt x="127980" y="81974"/>
                  </a:cubicBezTo>
                  <a:cubicBezTo>
                    <a:pt x="123956" y="81582"/>
                    <a:pt x="116169" y="80296"/>
                    <a:pt x="108109" y="77843"/>
                  </a:cubicBezTo>
                  <a:cubicBezTo>
                    <a:pt x="111609" y="70021"/>
                    <a:pt x="114812" y="60865"/>
                    <a:pt x="117050" y="52185"/>
                  </a:cubicBezTo>
                  <a:cubicBezTo>
                    <a:pt x="118181" y="47839"/>
                    <a:pt x="119944" y="44708"/>
                    <a:pt x="122087" y="42315"/>
                  </a:cubicBezTo>
                  <a:close/>
                  <a:moveTo>
                    <a:pt x="178451" y="64163"/>
                  </a:moveTo>
                  <a:cubicBezTo>
                    <a:pt x="181380" y="65925"/>
                    <a:pt x="184404" y="67806"/>
                    <a:pt x="187523" y="69830"/>
                  </a:cubicBezTo>
                  <a:cubicBezTo>
                    <a:pt x="188395" y="70535"/>
                    <a:pt x="197316" y="77543"/>
                    <a:pt x="209654" y="77543"/>
                  </a:cubicBezTo>
                  <a:cubicBezTo>
                    <a:pt x="212321" y="77543"/>
                    <a:pt x="215147" y="77216"/>
                    <a:pt x="218087" y="76426"/>
                  </a:cubicBezTo>
                  <a:cubicBezTo>
                    <a:pt x="222111" y="75343"/>
                    <a:pt x="225778" y="74378"/>
                    <a:pt x="229255" y="73592"/>
                  </a:cubicBezTo>
                  <a:lnTo>
                    <a:pt x="229255" y="73592"/>
                  </a:lnTo>
                  <a:cubicBezTo>
                    <a:pt x="227481" y="77271"/>
                    <a:pt x="225231" y="80677"/>
                    <a:pt x="221849" y="83272"/>
                  </a:cubicBezTo>
                  <a:cubicBezTo>
                    <a:pt x="216622" y="87285"/>
                    <a:pt x="211395" y="93512"/>
                    <a:pt x="206335" y="101775"/>
                  </a:cubicBezTo>
                  <a:cubicBezTo>
                    <a:pt x="204109" y="105382"/>
                    <a:pt x="202085" y="109121"/>
                    <a:pt x="200299" y="112954"/>
                  </a:cubicBezTo>
                  <a:cubicBezTo>
                    <a:pt x="197715" y="117562"/>
                    <a:pt x="194774" y="121944"/>
                    <a:pt x="191488" y="126075"/>
                  </a:cubicBezTo>
                  <a:cubicBezTo>
                    <a:pt x="184273" y="121396"/>
                    <a:pt x="176427" y="118789"/>
                    <a:pt x="168878" y="118789"/>
                  </a:cubicBezTo>
                  <a:cubicBezTo>
                    <a:pt x="159972" y="118789"/>
                    <a:pt x="152781" y="114359"/>
                    <a:pt x="148816" y="109633"/>
                  </a:cubicBezTo>
                  <a:cubicBezTo>
                    <a:pt x="150078" y="108478"/>
                    <a:pt x="151459" y="107311"/>
                    <a:pt x="152983" y="106132"/>
                  </a:cubicBezTo>
                  <a:cubicBezTo>
                    <a:pt x="163449" y="98072"/>
                    <a:pt x="168057" y="87273"/>
                    <a:pt x="172510" y="76819"/>
                  </a:cubicBezTo>
                  <a:cubicBezTo>
                    <a:pt x="174391" y="72402"/>
                    <a:pt x="176224" y="68104"/>
                    <a:pt x="178451" y="64163"/>
                  </a:cubicBezTo>
                  <a:close/>
                  <a:moveTo>
                    <a:pt x="66941" y="56160"/>
                  </a:moveTo>
                  <a:cubicBezTo>
                    <a:pt x="67878" y="56160"/>
                    <a:pt x="68816" y="56232"/>
                    <a:pt x="69747" y="56376"/>
                  </a:cubicBezTo>
                  <a:cubicBezTo>
                    <a:pt x="74867" y="57174"/>
                    <a:pt x="79081" y="60031"/>
                    <a:pt x="82272" y="64865"/>
                  </a:cubicBezTo>
                  <a:cubicBezTo>
                    <a:pt x="86642" y="71497"/>
                    <a:pt x="95869" y="76117"/>
                    <a:pt x="105144" y="79188"/>
                  </a:cubicBezTo>
                  <a:cubicBezTo>
                    <a:pt x="100953" y="88082"/>
                    <a:pt x="96536" y="94690"/>
                    <a:pt x="93012" y="96691"/>
                  </a:cubicBezTo>
                  <a:cubicBezTo>
                    <a:pt x="91226" y="97691"/>
                    <a:pt x="89702" y="98286"/>
                    <a:pt x="88356" y="98810"/>
                  </a:cubicBezTo>
                  <a:cubicBezTo>
                    <a:pt x="83915" y="100512"/>
                    <a:pt x="80998" y="101644"/>
                    <a:pt x="75998" y="113002"/>
                  </a:cubicBezTo>
                  <a:cubicBezTo>
                    <a:pt x="73200" y="119336"/>
                    <a:pt x="66306" y="123908"/>
                    <a:pt x="56567" y="125873"/>
                  </a:cubicBezTo>
                  <a:cubicBezTo>
                    <a:pt x="53386" y="126504"/>
                    <a:pt x="50159" y="126826"/>
                    <a:pt x="46921" y="126826"/>
                  </a:cubicBezTo>
                  <a:cubicBezTo>
                    <a:pt x="46862" y="126826"/>
                    <a:pt x="46803" y="126825"/>
                    <a:pt x="46744" y="126825"/>
                  </a:cubicBezTo>
                  <a:cubicBezTo>
                    <a:pt x="47411" y="111859"/>
                    <a:pt x="40267" y="94952"/>
                    <a:pt x="32314" y="84749"/>
                  </a:cubicBezTo>
                  <a:lnTo>
                    <a:pt x="32314" y="84749"/>
                  </a:lnTo>
                  <a:cubicBezTo>
                    <a:pt x="33647" y="85046"/>
                    <a:pt x="35004" y="85201"/>
                    <a:pt x="36362" y="85201"/>
                  </a:cubicBezTo>
                  <a:cubicBezTo>
                    <a:pt x="40005" y="85201"/>
                    <a:pt x="43732" y="84141"/>
                    <a:pt x="47399" y="82034"/>
                  </a:cubicBezTo>
                  <a:cubicBezTo>
                    <a:pt x="55305" y="77498"/>
                    <a:pt x="61901" y="68425"/>
                    <a:pt x="62734" y="60924"/>
                  </a:cubicBezTo>
                  <a:cubicBezTo>
                    <a:pt x="62901" y="59436"/>
                    <a:pt x="63151" y="57960"/>
                    <a:pt x="63472" y="56495"/>
                  </a:cubicBezTo>
                  <a:cubicBezTo>
                    <a:pt x="64619" y="56271"/>
                    <a:pt x="65779" y="56160"/>
                    <a:pt x="66941" y="56160"/>
                  </a:cubicBezTo>
                  <a:close/>
                  <a:moveTo>
                    <a:pt x="107192" y="79843"/>
                  </a:moveTo>
                  <a:cubicBezTo>
                    <a:pt x="115395" y="82355"/>
                    <a:pt x="123361" y="83677"/>
                    <a:pt x="127766" y="84106"/>
                  </a:cubicBezTo>
                  <a:cubicBezTo>
                    <a:pt x="138184" y="85130"/>
                    <a:pt x="142804" y="101310"/>
                    <a:pt x="143625" y="104549"/>
                  </a:cubicBezTo>
                  <a:cubicBezTo>
                    <a:pt x="144006" y="106049"/>
                    <a:pt x="144804" y="107704"/>
                    <a:pt x="145971" y="109359"/>
                  </a:cubicBezTo>
                  <a:cubicBezTo>
                    <a:pt x="141744" y="113478"/>
                    <a:pt x="138886" y="117443"/>
                    <a:pt x="136291" y="121039"/>
                  </a:cubicBezTo>
                  <a:cubicBezTo>
                    <a:pt x="129885" y="129873"/>
                    <a:pt x="124825" y="136874"/>
                    <a:pt x="104394" y="141779"/>
                  </a:cubicBezTo>
                  <a:cubicBezTo>
                    <a:pt x="101977" y="142363"/>
                    <a:pt x="99608" y="143101"/>
                    <a:pt x="97286" y="143970"/>
                  </a:cubicBezTo>
                  <a:cubicBezTo>
                    <a:pt x="97048" y="142720"/>
                    <a:pt x="96822" y="141446"/>
                    <a:pt x="96607" y="140184"/>
                  </a:cubicBezTo>
                  <a:cubicBezTo>
                    <a:pt x="95214" y="132171"/>
                    <a:pt x="93917" y="124611"/>
                    <a:pt x="89047" y="122337"/>
                  </a:cubicBezTo>
                  <a:cubicBezTo>
                    <a:pt x="82975" y="119515"/>
                    <a:pt x="80201" y="112073"/>
                    <a:pt x="79617" y="110311"/>
                  </a:cubicBezTo>
                  <a:cubicBezTo>
                    <a:pt x="83249" y="103072"/>
                    <a:pt x="85570" y="102179"/>
                    <a:pt x="89118" y="100810"/>
                  </a:cubicBezTo>
                  <a:cubicBezTo>
                    <a:pt x="90535" y="100262"/>
                    <a:pt x="92142" y="99631"/>
                    <a:pt x="94059" y="98548"/>
                  </a:cubicBezTo>
                  <a:cubicBezTo>
                    <a:pt x="98762" y="95881"/>
                    <a:pt x="103465" y="87618"/>
                    <a:pt x="106573" y="81153"/>
                  </a:cubicBezTo>
                  <a:cubicBezTo>
                    <a:pt x="106787" y="80724"/>
                    <a:pt x="106990" y="80284"/>
                    <a:pt x="107192" y="79843"/>
                  </a:cubicBezTo>
                  <a:close/>
                  <a:moveTo>
                    <a:pt x="152198" y="0"/>
                  </a:moveTo>
                  <a:cubicBezTo>
                    <a:pt x="151602" y="2238"/>
                    <a:pt x="151055" y="4453"/>
                    <a:pt x="150519" y="6608"/>
                  </a:cubicBezTo>
                  <a:cubicBezTo>
                    <a:pt x="148888" y="13299"/>
                    <a:pt x="147340" y="19598"/>
                    <a:pt x="144959" y="23979"/>
                  </a:cubicBezTo>
                  <a:cubicBezTo>
                    <a:pt x="142458" y="28587"/>
                    <a:pt x="137910" y="30623"/>
                    <a:pt x="133088" y="32778"/>
                  </a:cubicBezTo>
                  <a:cubicBezTo>
                    <a:pt x="129099" y="34564"/>
                    <a:pt x="124801" y="36469"/>
                    <a:pt x="121265" y="40041"/>
                  </a:cubicBezTo>
                  <a:cubicBezTo>
                    <a:pt x="117508" y="39626"/>
                    <a:pt x="113957" y="39463"/>
                    <a:pt x="110558" y="39463"/>
                  </a:cubicBezTo>
                  <a:cubicBezTo>
                    <a:pt x="107904" y="39463"/>
                    <a:pt x="105342" y="39563"/>
                    <a:pt x="102846" y="39719"/>
                  </a:cubicBezTo>
                  <a:cubicBezTo>
                    <a:pt x="100996" y="39837"/>
                    <a:pt x="99235" y="39891"/>
                    <a:pt x="97561" y="39891"/>
                  </a:cubicBezTo>
                  <a:cubicBezTo>
                    <a:pt x="81624" y="39891"/>
                    <a:pt x="73581" y="34994"/>
                    <a:pt x="71545" y="33540"/>
                  </a:cubicBezTo>
                  <a:cubicBezTo>
                    <a:pt x="71628" y="33242"/>
                    <a:pt x="71711" y="32957"/>
                    <a:pt x="71783" y="32659"/>
                  </a:cubicBezTo>
                  <a:cubicBezTo>
                    <a:pt x="73021" y="27849"/>
                    <a:pt x="72616" y="24265"/>
                    <a:pt x="72092" y="19729"/>
                  </a:cubicBezTo>
                  <a:cubicBezTo>
                    <a:pt x="71568" y="15121"/>
                    <a:pt x="70914" y="9430"/>
                    <a:pt x="71557" y="12"/>
                  </a:cubicBezTo>
                  <a:lnTo>
                    <a:pt x="69402" y="12"/>
                  </a:lnTo>
                  <a:cubicBezTo>
                    <a:pt x="68771" y="9537"/>
                    <a:pt x="69425" y="15300"/>
                    <a:pt x="69961" y="19967"/>
                  </a:cubicBezTo>
                  <a:cubicBezTo>
                    <a:pt x="70473" y="24455"/>
                    <a:pt x="70854" y="27706"/>
                    <a:pt x="69711" y="32123"/>
                  </a:cubicBezTo>
                  <a:cubicBezTo>
                    <a:pt x="68771" y="35778"/>
                    <a:pt x="67377" y="39160"/>
                    <a:pt x="65901" y="42743"/>
                  </a:cubicBezTo>
                  <a:cubicBezTo>
                    <a:pt x="63663" y="48185"/>
                    <a:pt x="61341" y="53828"/>
                    <a:pt x="60591" y="60686"/>
                  </a:cubicBezTo>
                  <a:cubicBezTo>
                    <a:pt x="59746" y="68235"/>
                    <a:pt x="52685" y="76521"/>
                    <a:pt x="46327" y="80165"/>
                  </a:cubicBezTo>
                  <a:cubicBezTo>
                    <a:pt x="43757" y="81642"/>
                    <a:pt x="40276" y="83040"/>
                    <a:pt x="36322" y="83040"/>
                  </a:cubicBezTo>
                  <a:cubicBezTo>
                    <a:pt x="34159" y="83040"/>
                    <a:pt x="31854" y="82622"/>
                    <a:pt x="29480" y="81570"/>
                  </a:cubicBezTo>
                  <a:cubicBezTo>
                    <a:pt x="23003" y="78688"/>
                    <a:pt x="19074" y="75724"/>
                    <a:pt x="15609" y="73092"/>
                  </a:cubicBezTo>
                  <a:cubicBezTo>
                    <a:pt x="10978" y="69580"/>
                    <a:pt x="7299" y="66782"/>
                    <a:pt x="0" y="66211"/>
                  </a:cubicBezTo>
                  <a:lnTo>
                    <a:pt x="0" y="68366"/>
                  </a:lnTo>
                  <a:cubicBezTo>
                    <a:pt x="6548" y="68925"/>
                    <a:pt x="9835" y="71414"/>
                    <a:pt x="14311" y="74807"/>
                  </a:cubicBezTo>
                  <a:cubicBezTo>
                    <a:pt x="17836" y="77462"/>
                    <a:pt x="21824" y="80486"/>
                    <a:pt x="28396" y="83439"/>
                  </a:cubicBezTo>
                  <a:cubicBezTo>
                    <a:pt x="36933" y="92797"/>
                    <a:pt x="45327" y="110930"/>
                    <a:pt x="44589" y="126789"/>
                  </a:cubicBezTo>
                  <a:cubicBezTo>
                    <a:pt x="39564" y="126587"/>
                    <a:pt x="34707" y="125658"/>
                    <a:pt x="30682" y="124039"/>
                  </a:cubicBezTo>
                  <a:cubicBezTo>
                    <a:pt x="24764" y="121675"/>
                    <a:pt x="18677" y="120948"/>
                    <a:pt x="13434" y="120948"/>
                  </a:cubicBezTo>
                  <a:cubicBezTo>
                    <a:pt x="7190" y="120948"/>
                    <a:pt x="2142" y="121979"/>
                    <a:pt x="0" y="122503"/>
                  </a:cubicBezTo>
                  <a:lnTo>
                    <a:pt x="0" y="124718"/>
                  </a:lnTo>
                  <a:cubicBezTo>
                    <a:pt x="1583" y="124319"/>
                    <a:pt x="6855" y="123139"/>
                    <a:pt x="13479" y="123139"/>
                  </a:cubicBezTo>
                  <a:cubicBezTo>
                    <a:pt x="18509" y="123139"/>
                    <a:pt x="24319" y="123819"/>
                    <a:pt x="29885" y="126039"/>
                  </a:cubicBezTo>
                  <a:cubicBezTo>
                    <a:pt x="34111" y="127742"/>
                    <a:pt x="39195" y="128718"/>
                    <a:pt x="44458" y="128933"/>
                  </a:cubicBezTo>
                  <a:cubicBezTo>
                    <a:pt x="43994" y="137505"/>
                    <a:pt x="45851" y="140244"/>
                    <a:pt x="47816" y="143161"/>
                  </a:cubicBezTo>
                  <a:cubicBezTo>
                    <a:pt x="49506" y="145661"/>
                    <a:pt x="51411" y="148483"/>
                    <a:pt x="52185" y="156043"/>
                  </a:cubicBezTo>
                  <a:cubicBezTo>
                    <a:pt x="52340" y="157460"/>
                    <a:pt x="52352" y="158889"/>
                    <a:pt x="52233" y="160306"/>
                  </a:cubicBezTo>
                  <a:lnTo>
                    <a:pt x="54376" y="160306"/>
                  </a:lnTo>
                  <a:cubicBezTo>
                    <a:pt x="54507" y="158817"/>
                    <a:pt x="54483" y="157305"/>
                    <a:pt x="54328" y="155817"/>
                  </a:cubicBezTo>
                  <a:cubicBezTo>
                    <a:pt x="53495" y="147733"/>
                    <a:pt x="51423" y="144661"/>
                    <a:pt x="49601" y="141958"/>
                  </a:cubicBezTo>
                  <a:cubicBezTo>
                    <a:pt x="47685" y="139136"/>
                    <a:pt x="46161" y="136874"/>
                    <a:pt x="46613" y="128980"/>
                  </a:cubicBezTo>
                  <a:lnTo>
                    <a:pt x="46732" y="128980"/>
                  </a:lnTo>
                  <a:cubicBezTo>
                    <a:pt x="46791" y="128980"/>
                    <a:pt x="46851" y="128981"/>
                    <a:pt x="46910" y="128981"/>
                  </a:cubicBezTo>
                  <a:cubicBezTo>
                    <a:pt x="50292" y="128981"/>
                    <a:pt x="53672" y="128647"/>
                    <a:pt x="56995" y="127980"/>
                  </a:cubicBezTo>
                  <a:cubicBezTo>
                    <a:pt x="67437" y="125873"/>
                    <a:pt x="74878" y="120860"/>
                    <a:pt x="77962" y="113871"/>
                  </a:cubicBezTo>
                  <a:cubicBezTo>
                    <a:pt x="78093" y="113574"/>
                    <a:pt x="78212" y="113288"/>
                    <a:pt x="78343" y="113014"/>
                  </a:cubicBezTo>
                  <a:cubicBezTo>
                    <a:pt x="79700" y="116252"/>
                    <a:pt x="82713" y="121753"/>
                    <a:pt x="88130" y="124289"/>
                  </a:cubicBezTo>
                  <a:cubicBezTo>
                    <a:pt x="91976" y="126075"/>
                    <a:pt x="93262" y="133433"/>
                    <a:pt x="94488" y="140553"/>
                  </a:cubicBezTo>
                  <a:cubicBezTo>
                    <a:pt x="94738" y="141958"/>
                    <a:pt x="94976" y="143375"/>
                    <a:pt x="95250" y="144780"/>
                  </a:cubicBezTo>
                  <a:cubicBezTo>
                    <a:pt x="86166" y="148590"/>
                    <a:pt x="78748" y="154269"/>
                    <a:pt x="71819" y="160306"/>
                  </a:cubicBezTo>
                  <a:lnTo>
                    <a:pt x="75117" y="160306"/>
                  </a:lnTo>
                  <a:cubicBezTo>
                    <a:pt x="81260" y="155091"/>
                    <a:pt x="87868" y="150280"/>
                    <a:pt x="95691" y="146935"/>
                  </a:cubicBezTo>
                  <a:cubicBezTo>
                    <a:pt x="96369" y="150102"/>
                    <a:pt x="97238" y="153078"/>
                    <a:pt x="98512" y="155448"/>
                  </a:cubicBezTo>
                  <a:cubicBezTo>
                    <a:pt x="99453" y="157186"/>
                    <a:pt x="100727" y="158805"/>
                    <a:pt x="102179" y="160306"/>
                  </a:cubicBezTo>
                  <a:lnTo>
                    <a:pt x="105311" y="160306"/>
                  </a:lnTo>
                  <a:cubicBezTo>
                    <a:pt x="103322" y="158531"/>
                    <a:pt x="101572" y="156555"/>
                    <a:pt x="100417" y="154424"/>
                  </a:cubicBezTo>
                  <a:cubicBezTo>
                    <a:pt x="99203" y="152197"/>
                    <a:pt x="98381" y="149257"/>
                    <a:pt x="97715" y="146113"/>
                  </a:cubicBezTo>
                  <a:cubicBezTo>
                    <a:pt x="100060" y="145208"/>
                    <a:pt x="102465" y="144470"/>
                    <a:pt x="104906" y="143887"/>
                  </a:cubicBezTo>
                  <a:cubicBezTo>
                    <a:pt x="126111" y="138779"/>
                    <a:pt x="131636" y="131147"/>
                    <a:pt x="138029" y="122301"/>
                  </a:cubicBezTo>
                  <a:cubicBezTo>
                    <a:pt x="140660" y="118669"/>
                    <a:pt x="143351" y="114955"/>
                    <a:pt x="147304" y="111085"/>
                  </a:cubicBezTo>
                  <a:cubicBezTo>
                    <a:pt x="151674" y="116205"/>
                    <a:pt x="159401" y="120932"/>
                    <a:pt x="168890" y="120932"/>
                  </a:cubicBezTo>
                  <a:cubicBezTo>
                    <a:pt x="175962" y="120932"/>
                    <a:pt x="183332" y="123384"/>
                    <a:pt x="190131" y="127754"/>
                  </a:cubicBezTo>
                  <a:cubicBezTo>
                    <a:pt x="181951" y="137600"/>
                    <a:pt x="171712" y="146161"/>
                    <a:pt x="159508" y="153305"/>
                  </a:cubicBezTo>
                  <a:cubicBezTo>
                    <a:pt x="155079" y="155888"/>
                    <a:pt x="150507" y="158222"/>
                    <a:pt x="145816" y="160306"/>
                  </a:cubicBezTo>
                  <a:lnTo>
                    <a:pt x="150924" y="160306"/>
                  </a:lnTo>
                  <a:cubicBezTo>
                    <a:pt x="154055" y="158782"/>
                    <a:pt x="157305" y="157079"/>
                    <a:pt x="160603" y="155150"/>
                  </a:cubicBezTo>
                  <a:cubicBezTo>
                    <a:pt x="173105" y="147852"/>
                    <a:pt x="183571" y="139077"/>
                    <a:pt x="191929" y="128956"/>
                  </a:cubicBezTo>
                  <a:cubicBezTo>
                    <a:pt x="197156" y="132635"/>
                    <a:pt x="202001" y="137469"/>
                    <a:pt x="206061" y="143208"/>
                  </a:cubicBezTo>
                  <a:cubicBezTo>
                    <a:pt x="209752" y="148411"/>
                    <a:pt x="211741" y="153221"/>
                    <a:pt x="213503" y="157460"/>
                  </a:cubicBezTo>
                  <a:cubicBezTo>
                    <a:pt x="213908" y="158436"/>
                    <a:pt x="214301" y="159389"/>
                    <a:pt x="214694" y="160306"/>
                  </a:cubicBezTo>
                  <a:lnTo>
                    <a:pt x="217051" y="160306"/>
                  </a:lnTo>
                  <a:cubicBezTo>
                    <a:pt x="216527" y="159139"/>
                    <a:pt x="216015" y="157924"/>
                    <a:pt x="215479" y="156638"/>
                  </a:cubicBezTo>
                  <a:cubicBezTo>
                    <a:pt x="213681" y="152293"/>
                    <a:pt x="211634" y="147375"/>
                    <a:pt x="207812" y="141958"/>
                  </a:cubicBezTo>
                  <a:cubicBezTo>
                    <a:pt x="203645" y="136064"/>
                    <a:pt x="198656" y="131100"/>
                    <a:pt x="193262" y="127290"/>
                  </a:cubicBezTo>
                  <a:cubicBezTo>
                    <a:pt x="196596" y="123087"/>
                    <a:pt x="199573" y="118622"/>
                    <a:pt x="202192" y="113955"/>
                  </a:cubicBezTo>
                  <a:lnTo>
                    <a:pt x="202228" y="113871"/>
                  </a:lnTo>
                  <a:cubicBezTo>
                    <a:pt x="202323" y="113669"/>
                    <a:pt x="211157" y="94166"/>
                    <a:pt x="223147" y="84963"/>
                  </a:cubicBezTo>
                  <a:cubicBezTo>
                    <a:pt x="227350" y="81736"/>
                    <a:pt x="229898" y="77510"/>
                    <a:pt x="231874" y="73021"/>
                  </a:cubicBezTo>
                  <a:cubicBezTo>
                    <a:pt x="236684" y="72039"/>
                    <a:pt x="241148" y="71454"/>
                    <a:pt x="245662" y="71454"/>
                  </a:cubicBezTo>
                  <a:cubicBezTo>
                    <a:pt x="249963" y="71454"/>
                    <a:pt x="254309" y="71986"/>
                    <a:pt x="259044" y="73211"/>
                  </a:cubicBezTo>
                  <a:cubicBezTo>
                    <a:pt x="266688" y="75188"/>
                    <a:pt x="271308" y="81332"/>
                    <a:pt x="275368" y="86749"/>
                  </a:cubicBezTo>
                  <a:cubicBezTo>
                    <a:pt x="278737" y="91226"/>
                    <a:pt x="281642" y="95107"/>
                    <a:pt x="285643" y="95714"/>
                  </a:cubicBezTo>
                  <a:lnTo>
                    <a:pt x="285750" y="95012"/>
                  </a:lnTo>
                  <a:lnTo>
                    <a:pt x="285750" y="93547"/>
                  </a:lnTo>
                  <a:cubicBezTo>
                    <a:pt x="282714" y="92940"/>
                    <a:pt x="280095" y="89463"/>
                    <a:pt x="277082" y="85451"/>
                  </a:cubicBezTo>
                  <a:cubicBezTo>
                    <a:pt x="273010" y="80034"/>
                    <a:pt x="267950" y="73295"/>
                    <a:pt x="259568" y="71128"/>
                  </a:cubicBezTo>
                  <a:cubicBezTo>
                    <a:pt x="254628" y="69848"/>
                    <a:pt x="250112" y="69296"/>
                    <a:pt x="245656" y="69296"/>
                  </a:cubicBezTo>
                  <a:cubicBezTo>
                    <a:pt x="241445" y="69296"/>
                    <a:pt x="237288" y="69789"/>
                    <a:pt x="232874" y="70628"/>
                  </a:cubicBezTo>
                  <a:cubicBezTo>
                    <a:pt x="233410" y="69294"/>
                    <a:pt x="233910" y="67961"/>
                    <a:pt x="234410" y="66627"/>
                  </a:cubicBezTo>
                  <a:cubicBezTo>
                    <a:pt x="236982" y="59746"/>
                    <a:pt x="239411" y="53245"/>
                    <a:pt x="245566" y="49959"/>
                  </a:cubicBezTo>
                  <a:cubicBezTo>
                    <a:pt x="246221" y="49911"/>
                    <a:pt x="246888" y="49840"/>
                    <a:pt x="247567" y="49768"/>
                  </a:cubicBezTo>
                  <a:cubicBezTo>
                    <a:pt x="264045" y="47982"/>
                    <a:pt x="269724" y="38957"/>
                    <a:pt x="271641" y="33742"/>
                  </a:cubicBezTo>
                  <a:cubicBezTo>
                    <a:pt x="274487" y="26003"/>
                    <a:pt x="272879" y="16824"/>
                    <a:pt x="267748" y="11394"/>
                  </a:cubicBezTo>
                  <a:cubicBezTo>
                    <a:pt x="265164" y="8668"/>
                    <a:pt x="261807" y="4644"/>
                    <a:pt x="258520" y="12"/>
                  </a:cubicBezTo>
                  <a:lnTo>
                    <a:pt x="255901" y="12"/>
                  </a:lnTo>
                  <a:cubicBezTo>
                    <a:pt x="259818" y="5632"/>
                    <a:pt x="263759" y="10299"/>
                    <a:pt x="266200" y="12871"/>
                  </a:cubicBezTo>
                  <a:cubicBezTo>
                    <a:pt x="270724" y="17645"/>
                    <a:pt x="272165" y="26122"/>
                    <a:pt x="269641" y="32992"/>
                  </a:cubicBezTo>
                  <a:cubicBezTo>
                    <a:pt x="266617" y="41208"/>
                    <a:pt x="258699" y="46399"/>
                    <a:pt x="247340" y="47625"/>
                  </a:cubicBezTo>
                  <a:cubicBezTo>
                    <a:pt x="244541" y="47930"/>
                    <a:pt x="241911" y="48060"/>
                    <a:pt x="239424" y="48060"/>
                  </a:cubicBezTo>
                  <a:cubicBezTo>
                    <a:pt x="231823" y="48060"/>
                    <a:pt x="225561" y="46850"/>
                    <a:pt x="219873" y="45756"/>
                  </a:cubicBezTo>
                  <a:cubicBezTo>
                    <a:pt x="215191" y="44857"/>
                    <a:pt x="210798" y="44011"/>
                    <a:pt x="206344" y="44011"/>
                  </a:cubicBezTo>
                  <a:cubicBezTo>
                    <a:pt x="200887" y="44011"/>
                    <a:pt x="195340" y="45281"/>
                    <a:pt x="189059" y="49280"/>
                  </a:cubicBezTo>
                  <a:cubicBezTo>
                    <a:pt x="184094" y="52435"/>
                    <a:pt x="180546" y="56555"/>
                    <a:pt x="177689" y="61198"/>
                  </a:cubicBezTo>
                  <a:cubicBezTo>
                    <a:pt x="155138" y="47923"/>
                    <a:pt x="138136" y="42362"/>
                    <a:pt x="124051" y="40386"/>
                  </a:cubicBezTo>
                  <a:cubicBezTo>
                    <a:pt x="127040" y="37826"/>
                    <a:pt x="130528" y="36266"/>
                    <a:pt x="133957" y="34731"/>
                  </a:cubicBezTo>
                  <a:cubicBezTo>
                    <a:pt x="139125" y="32421"/>
                    <a:pt x="144006" y="30242"/>
                    <a:pt x="146852" y="24991"/>
                  </a:cubicBezTo>
                  <a:cubicBezTo>
                    <a:pt x="149352" y="20372"/>
                    <a:pt x="150936" y="13942"/>
                    <a:pt x="152614" y="7120"/>
                  </a:cubicBezTo>
                  <a:cubicBezTo>
                    <a:pt x="153186" y="4798"/>
                    <a:pt x="153781" y="2405"/>
                    <a:pt x="15442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p:nvPr/>
          </p:nvSpPr>
          <p:spPr>
            <a:xfrm>
              <a:off x="3964475" y="2017650"/>
              <a:ext cx="345600" cy="183375"/>
            </a:xfrm>
            <a:custGeom>
              <a:rect b="b" l="l" r="r" t="t"/>
              <a:pathLst>
                <a:path extrusionOk="0" h="7335" w="13824">
                  <a:moveTo>
                    <a:pt x="0" y="0"/>
                  </a:moveTo>
                  <a:lnTo>
                    <a:pt x="0" y="7334"/>
                  </a:lnTo>
                  <a:lnTo>
                    <a:pt x="13824" y="7334"/>
                  </a:lnTo>
                  <a:lnTo>
                    <a:pt x="13824" y="0"/>
                  </a:lnTo>
                  <a:close/>
                </a:path>
              </a:pathLst>
            </a:custGeom>
            <a:solidFill>
              <a:srgbClr val="539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3532575" y="3022525"/>
              <a:ext cx="335475" cy="183375"/>
            </a:xfrm>
            <a:custGeom>
              <a:rect b="b" l="l" r="r" t="t"/>
              <a:pathLst>
                <a:path extrusionOk="0" h="7335" w="13419">
                  <a:moveTo>
                    <a:pt x="0" y="1"/>
                  </a:moveTo>
                  <a:lnTo>
                    <a:pt x="0" y="7335"/>
                  </a:lnTo>
                  <a:lnTo>
                    <a:pt x="13419" y="7335"/>
                  </a:lnTo>
                  <a:lnTo>
                    <a:pt x="13419" y="1"/>
                  </a:lnTo>
                  <a:close/>
                </a:path>
              </a:pathLst>
            </a:custGeom>
            <a:solidFill>
              <a:srgbClr val="539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137655" y="3807866"/>
              <a:ext cx="335800" cy="183375"/>
            </a:xfrm>
            <a:custGeom>
              <a:rect b="b" l="l" r="r" t="t"/>
              <a:pathLst>
                <a:path extrusionOk="0" h="7335" w="13432">
                  <a:moveTo>
                    <a:pt x="1" y="0"/>
                  </a:moveTo>
                  <a:lnTo>
                    <a:pt x="1" y="7334"/>
                  </a:lnTo>
                  <a:lnTo>
                    <a:pt x="13431" y="7334"/>
                  </a:lnTo>
                  <a:lnTo>
                    <a:pt x="13431"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327547" y="2526708"/>
              <a:ext cx="428650" cy="183400"/>
            </a:xfrm>
            <a:custGeom>
              <a:rect b="b" l="l" r="r" t="t"/>
              <a:pathLst>
                <a:path extrusionOk="0" h="7336" w="17146">
                  <a:moveTo>
                    <a:pt x="0" y="1"/>
                  </a:moveTo>
                  <a:lnTo>
                    <a:pt x="0" y="7335"/>
                  </a:lnTo>
                  <a:lnTo>
                    <a:pt x="17145" y="7335"/>
                  </a:lnTo>
                  <a:lnTo>
                    <a:pt x="17145"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4073413" y="4580450"/>
              <a:ext cx="422100" cy="183675"/>
            </a:xfrm>
            <a:custGeom>
              <a:rect b="b" l="l" r="r" t="t"/>
              <a:pathLst>
                <a:path extrusionOk="0" h="7347" w="16884">
                  <a:moveTo>
                    <a:pt x="1" y="1"/>
                  </a:moveTo>
                  <a:lnTo>
                    <a:pt x="1" y="7347"/>
                  </a:lnTo>
                  <a:lnTo>
                    <a:pt x="16884" y="7347"/>
                  </a:lnTo>
                  <a:lnTo>
                    <a:pt x="16884"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6824522" y="1420252"/>
              <a:ext cx="422400" cy="183675"/>
            </a:xfrm>
            <a:custGeom>
              <a:rect b="b" l="l" r="r" t="t"/>
              <a:pathLst>
                <a:path extrusionOk="0" h="7347" w="16896">
                  <a:moveTo>
                    <a:pt x="1" y="1"/>
                  </a:moveTo>
                  <a:lnTo>
                    <a:pt x="1" y="7347"/>
                  </a:lnTo>
                  <a:lnTo>
                    <a:pt x="16896" y="7347"/>
                  </a:lnTo>
                  <a:lnTo>
                    <a:pt x="16896" y="1"/>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3846092" y="1029853"/>
              <a:ext cx="319400" cy="183375"/>
            </a:xfrm>
            <a:custGeom>
              <a:rect b="b" l="l" r="r" t="t"/>
              <a:pathLst>
                <a:path extrusionOk="0" h="7335" w="12776">
                  <a:moveTo>
                    <a:pt x="0" y="0"/>
                  </a:moveTo>
                  <a:lnTo>
                    <a:pt x="0" y="7335"/>
                  </a:lnTo>
                  <a:lnTo>
                    <a:pt x="12776" y="7335"/>
                  </a:lnTo>
                  <a:lnTo>
                    <a:pt x="12776"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 name="Google Shape;19;p2"/>
          <p:cNvSpPr txBox="1"/>
          <p:nvPr>
            <p:ph type="ctrTitle"/>
          </p:nvPr>
        </p:nvSpPr>
        <p:spPr>
          <a:xfrm>
            <a:off x="1395450" y="1458054"/>
            <a:ext cx="6353100" cy="1865700"/>
          </a:xfrm>
          <a:prstGeom prst="rect">
            <a:avLst/>
          </a:prstGeom>
          <a:solidFill>
            <a:schemeClr val="accent5"/>
          </a:solidFill>
        </p:spPr>
        <p:txBody>
          <a:bodyPr anchorCtr="0" anchor="ctr" bIns="91425" lIns="91425" spcFirstLastPara="1" rIns="91425" wrap="square" tIns="91425">
            <a:noAutofit/>
          </a:bodyPr>
          <a:lstStyle>
            <a:lvl1pPr lvl="0" algn="ctr">
              <a:spcBef>
                <a:spcPts val="0"/>
              </a:spcBef>
              <a:spcAft>
                <a:spcPts val="0"/>
              </a:spcAft>
              <a:buSzPts val="5200"/>
              <a:buNone/>
              <a:defRPr sz="6700">
                <a:solidFill>
                  <a:schemeClr val="lt1"/>
                </a:solidFill>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20" name="Google Shape;20;p2"/>
          <p:cNvSpPr txBox="1"/>
          <p:nvPr>
            <p:ph idx="1" type="subTitle"/>
          </p:nvPr>
        </p:nvSpPr>
        <p:spPr>
          <a:xfrm>
            <a:off x="1178975" y="3542217"/>
            <a:ext cx="6763200" cy="752400"/>
          </a:xfrm>
          <a:prstGeom prst="rect">
            <a:avLst/>
          </a:prstGeom>
          <a:solidFill>
            <a:schemeClr val="accent3"/>
          </a:solidFill>
        </p:spPr>
        <p:txBody>
          <a:bodyPr anchorCtr="0" anchor="ctr" bIns="91425" lIns="91425" spcFirstLastPara="1" rIns="91425" wrap="square" tIns="91425">
            <a:noAutofit/>
          </a:bodyPr>
          <a:lstStyle>
            <a:lvl1pPr lvl="0" algn="ctr">
              <a:lnSpc>
                <a:spcPct val="100000"/>
              </a:lnSpc>
              <a:spcBef>
                <a:spcPts val="0"/>
              </a:spcBef>
              <a:spcAft>
                <a:spcPts val="0"/>
              </a:spcAft>
              <a:buSzPts val="2800"/>
              <a:buNone/>
              <a:defRPr sz="2000">
                <a:latin typeface="Barlow"/>
                <a:ea typeface="Barlow"/>
                <a:cs typeface="Barlow"/>
                <a:sym typeface="Barlow"/>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24" name="Shape 124"/>
        <p:cNvGrpSpPr/>
        <p:nvPr/>
      </p:nvGrpSpPr>
      <p:grpSpPr>
        <a:xfrm>
          <a:off x="0" y="0"/>
          <a:ext cx="0" cy="0"/>
          <a:chOff x="0" y="0"/>
          <a:chExt cx="0" cy="0"/>
        </a:xfrm>
      </p:grpSpPr>
      <p:sp>
        <p:nvSpPr>
          <p:cNvPr id="125" name="Google Shape;125;p11"/>
          <p:cNvSpPr txBox="1"/>
          <p:nvPr>
            <p:ph hasCustomPrompt="1" type="title"/>
          </p:nvPr>
        </p:nvSpPr>
        <p:spPr>
          <a:xfrm>
            <a:off x="889050" y="1587225"/>
            <a:ext cx="7365900" cy="1455600"/>
          </a:xfrm>
          <a:prstGeom prst="rect">
            <a:avLst/>
          </a:prstGeom>
        </p:spPr>
        <p:txBody>
          <a:bodyPr anchorCtr="0" anchor="ctr" bIns="91425" lIns="91425" spcFirstLastPara="1" rIns="91425" wrap="square" tIns="91425">
            <a:noAutofit/>
          </a:bodyPr>
          <a:lstStyle>
            <a:lvl1pPr lvl="0" algn="ctr">
              <a:spcBef>
                <a:spcPts val="0"/>
              </a:spcBef>
              <a:spcAft>
                <a:spcPts val="0"/>
              </a:spcAft>
              <a:buSzPts val="12000"/>
              <a:buNone/>
              <a:defRPr sz="9500">
                <a:solidFill>
                  <a:schemeClr val="accent5"/>
                </a:solidFill>
              </a:defRPr>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26" name="Google Shape;126;p11"/>
          <p:cNvSpPr txBox="1"/>
          <p:nvPr>
            <p:ph idx="1" type="body"/>
          </p:nvPr>
        </p:nvSpPr>
        <p:spPr>
          <a:xfrm>
            <a:off x="2146150" y="2968625"/>
            <a:ext cx="4851600" cy="7725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800">
                <a:solidFill>
                  <a:srgbClr val="000000"/>
                </a:solidFill>
                <a:latin typeface="Barlow"/>
                <a:ea typeface="Barlow"/>
                <a:cs typeface="Barlow"/>
                <a:sym typeface="Barlow"/>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grpSp>
        <p:nvGrpSpPr>
          <p:cNvPr id="127" name="Google Shape;127;p11"/>
          <p:cNvGrpSpPr/>
          <p:nvPr/>
        </p:nvGrpSpPr>
        <p:grpSpPr>
          <a:xfrm>
            <a:off x="-749498" y="-166025"/>
            <a:ext cx="11073295" cy="7462172"/>
            <a:chOff x="-749498" y="-166025"/>
            <a:chExt cx="11073295" cy="7462172"/>
          </a:xfrm>
        </p:grpSpPr>
        <p:sp>
          <p:nvSpPr>
            <p:cNvPr id="128" name="Google Shape;128;p11"/>
            <p:cNvSpPr/>
            <p:nvPr/>
          </p:nvSpPr>
          <p:spPr>
            <a:xfrm>
              <a:off x="-72625" y="261147"/>
              <a:ext cx="904925" cy="118700"/>
            </a:xfrm>
            <a:custGeom>
              <a:rect b="b" l="l" r="r" t="t"/>
              <a:pathLst>
                <a:path extrusionOk="0" h="4748" w="36197">
                  <a:moveTo>
                    <a:pt x="0" y="4524"/>
                  </a:moveTo>
                  <a:cubicBezTo>
                    <a:pt x="1155" y="4152"/>
                    <a:pt x="4767" y="2625"/>
                    <a:pt x="6927" y="2290"/>
                  </a:cubicBezTo>
                  <a:cubicBezTo>
                    <a:pt x="9087" y="1955"/>
                    <a:pt x="10576" y="2476"/>
                    <a:pt x="12959" y="2513"/>
                  </a:cubicBezTo>
                  <a:cubicBezTo>
                    <a:pt x="15342" y="2550"/>
                    <a:pt x="18993" y="2923"/>
                    <a:pt x="21227" y="2513"/>
                  </a:cubicBezTo>
                  <a:cubicBezTo>
                    <a:pt x="23461" y="2104"/>
                    <a:pt x="24317" y="168"/>
                    <a:pt x="26365" y="56"/>
                  </a:cubicBezTo>
                  <a:cubicBezTo>
                    <a:pt x="28413" y="-56"/>
                    <a:pt x="31876" y="1061"/>
                    <a:pt x="33515" y="1843"/>
                  </a:cubicBezTo>
                  <a:cubicBezTo>
                    <a:pt x="35154" y="2625"/>
                    <a:pt x="35750" y="4264"/>
                    <a:pt x="36197" y="4748"/>
                  </a:cubicBezTo>
                </a:path>
              </a:pathLst>
            </a:custGeom>
            <a:noFill/>
            <a:ln cap="flat" cmpd="sng" w="19050">
              <a:solidFill>
                <a:schemeClr val="accent2"/>
              </a:solidFill>
              <a:prstDash val="solid"/>
              <a:round/>
              <a:headEnd len="med" w="med" type="none"/>
              <a:tailEnd len="med" w="med" type="none"/>
            </a:ln>
          </p:spPr>
        </p:sp>
        <p:grpSp>
          <p:nvGrpSpPr>
            <p:cNvPr id="129" name="Google Shape;129;p11"/>
            <p:cNvGrpSpPr/>
            <p:nvPr/>
          </p:nvGrpSpPr>
          <p:grpSpPr>
            <a:xfrm>
              <a:off x="-749498" y="-166025"/>
              <a:ext cx="11073295" cy="7462172"/>
              <a:chOff x="-749498" y="-166025"/>
              <a:chExt cx="11073295" cy="7462172"/>
            </a:xfrm>
          </p:grpSpPr>
          <p:sp>
            <p:nvSpPr>
              <p:cNvPr id="130" name="Google Shape;130;p11"/>
              <p:cNvSpPr/>
              <p:nvPr/>
            </p:nvSpPr>
            <p:spPr>
              <a:xfrm flipH="1" rot="993073">
                <a:off x="8559736" y="1460242"/>
                <a:ext cx="1599286" cy="1389460"/>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1"/>
              <p:cNvSpPr/>
              <p:nvPr/>
            </p:nvSpPr>
            <p:spPr>
              <a:xfrm>
                <a:off x="7920300" y="135212"/>
                <a:ext cx="1242150" cy="916325"/>
              </a:xfrm>
              <a:custGeom>
                <a:rect b="b" l="l" r="r" t="t"/>
                <a:pathLst>
                  <a:path extrusionOk="0" h="36653" w="49686">
                    <a:moveTo>
                      <a:pt x="0" y="10826"/>
                    </a:moveTo>
                    <a:cubicBezTo>
                      <a:pt x="2337" y="10949"/>
                      <a:pt x="10331" y="12548"/>
                      <a:pt x="14020" y="11564"/>
                    </a:cubicBezTo>
                    <a:cubicBezTo>
                      <a:pt x="17710" y="10580"/>
                      <a:pt x="19677" y="6809"/>
                      <a:pt x="22137" y="4923"/>
                    </a:cubicBezTo>
                    <a:cubicBezTo>
                      <a:pt x="24597" y="3037"/>
                      <a:pt x="26113" y="823"/>
                      <a:pt x="28778" y="249"/>
                    </a:cubicBezTo>
                    <a:cubicBezTo>
                      <a:pt x="31443" y="-325"/>
                      <a:pt x="35583" y="167"/>
                      <a:pt x="38125" y="1479"/>
                    </a:cubicBezTo>
                    <a:cubicBezTo>
                      <a:pt x="40667" y="2791"/>
                      <a:pt x="42758" y="3980"/>
                      <a:pt x="44029" y="8120"/>
                    </a:cubicBezTo>
                    <a:cubicBezTo>
                      <a:pt x="45300" y="12261"/>
                      <a:pt x="45299" y="21977"/>
                      <a:pt x="45750" y="26322"/>
                    </a:cubicBezTo>
                    <a:cubicBezTo>
                      <a:pt x="46201" y="30668"/>
                      <a:pt x="46078" y="32471"/>
                      <a:pt x="46734" y="34193"/>
                    </a:cubicBezTo>
                    <a:cubicBezTo>
                      <a:pt x="47390" y="35915"/>
                      <a:pt x="49194" y="36243"/>
                      <a:pt x="49686" y="36653"/>
                    </a:cubicBezTo>
                  </a:path>
                </a:pathLst>
              </a:custGeom>
              <a:noFill/>
              <a:ln cap="flat" cmpd="sng" w="38100">
                <a:solidFill>
                  <a:schemeClr val="accent2"/>
                </a:solidFill>
                <a:prstDash val="solid"/>
                <a:round/>
                <a:headEnd len="med" w="med" type="none"/>
                <a:tailEnd len="med" w="med" type="none"/>
              </a:ln>
            </p:spPr>
          </p:sp>
          <p:sp>
            <p:nvSpPr>
              <p:cNvPr id="132" name="Google Shape;132;p11"/>
              <p:cNvSpPr/>
              <p:nvPr/>
            </p:nvSpPr>
            <p:spPr>
              <a:xfrm>
                <a:off x="1192975" y="3775675"/>
                <a:ext cx="141425" cy="461200"/>
              </a:xfrm>
              <a:custGeom>
                <a:rect b="b" l="l" r="r" t="t"/>
                <a:pathLst>
                  <a:path extrusionOk="0" h="18448" w="5657">
                    <a:moveTo>
                      <a:pt x="0" y="18448"/>
                    </a:moveTo>
                    <a:cubicBezTo>
                      <a:pt x="287" y="17833"/>
                      <a:pt x="1434" y="16275"/>
                      <a:pt x="1721" y="14758"/>
                    </a:cubicBezTo>
                    <a:cubicBezTo>
                      <a:pt x="2008" y="13241"/>
                      <a:pt x="1270" y="11028"/>
                      <a:pt x="1721" y="9347"/>
                    </a:cubicBezTo>
                    <a:cubicBezTo>
                      <a:pt x="2172" y="7666"/>
                      <a:pt x="3771" y="6231"/>
                      <a:pt x="4427" y="4673"/>
                    </a:cubicBezTo>
                    <a:cubicBezTo>
                      <a:pt x="5083" y="3115"/>
                      <a:pt x="5452" y="779"/>
                      <a:pt x="5657" y="0"/>
                    </a:cubicBezTo>
                  </a:path>
                </a:pathLst>
              </a:custGeom>
              <a:noFill/>
              <a:ln cap="flat" cmpd="sng" w="19050">
                <a:solidFill>
                  <a:schemeClr val="accent2"/>
                </a:solidFill>
                <a:prstDash val="solid"/>
                <a:round/>
                <a:headEnd len="med" w="med" type="none"/>
                <a:tailEnd len="med" w="med" type="none"/>
              </a:ln>
            </p:spPr>
          </p:sp>
          <p:sp>
            <p:nvSpPr>
              <p:cNvPr id="133" name="Google Shape;133;p11"/>
              <p:cNvSpPr/>
              <p:nvPr/>
            </p:nvSpPr>
            <p:spPr>
              <a:xfrm flipH="1">
                <a:off x="-749498" y="3841886"/>
                <a:ext cx="3975897" cy="3454261"/>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11"/>
              <p:cNvSpPr/>
              <p:nvPr/>
            </p:nvSpPr>
            <p:spPr>
              <a:xfrm>
                <a:off x="-36900" y="2490475"/>
                <a:ext cx="412125" cy="2459700"/>
              </a:xfrm>
              <a:custGeom>
                <a:rect b="b" l="l" r="r" t="t"/>
                <a:pathLst>
                  <a:path extrusionOk="0" h="98388" w="16485">
                    <a:moveTo>
                      <a:pt x="15004" y="0"/>
                    </a:moveTo>
                    <a:cubicBezTo>
                      <a:pt x="13938" y="1107"/>
                      <a:pt x="9347" y="3198"/>
                      <a:pt x="8609" y="6641"/>
                    </a:cubicBezTo>
                    <a:cubicBezTo>
                      <a:pt x="7871" y="10085"/>
                      <a:pt x="9429" y="16931"/>
                      <a:pt x="10577" y="20661"/>
                    </a:cubicBezTo>
                    <a:cubicBezTo>
                      <a:pt x="11725" y="24392"/>
                      <a:pt x="14594" y="25580"/>
                      <a:pt x="15496" y="29024"/>
                    </a:cubicBezTo>
                    <a:cubicBezTo>
                      <a:pt x="16398" y="32468"/>
                      <a:pt x="16890" y="38043"/>
                      <a:pt x="15988" y="41323"/>
                    </a:cubicBezTo>
                    <a:cubicBezTo>
                      <a:pt x="15086" y="44603"/>
                      <a:pt x="11971" y="46201"/>
                      <a:pt x="10085" y="48702"/>
                    </a:cubicBezTo>
                    <a:cubicBezTo>
                      <a:pt x="8199" y="51203"/>
                      <a:pt x="5740" y="54154"/>
                      <a:pt x="4674" y="56327"/>
                    </a:cubicBezTo>
                    <a:cubicBezTo>
                      <a:pt x="3608" y="58500"/>
                      <a:pt x="3813" y="59852"/>
                      <a:pt x="3690" y="61738"/>
                    </a:cubicBezTo>
                    <a:cubicBezTo>
                      <a:pt x="3567" y="63624"/>
                      <a:pt x="3075" y="64977"/>
                      <a:pt x="3936" y="67642"/>
                    </a:cubicBezTo>
                    <a:cubicBezTo>
                      <a:pt x="4797" y="70307"/>
                      <a:pt x="8076" y="74939"/>
                      <a:pt x="8855" y="77727"/>
                    </a:cubicBezTo>
                    <a:cubicBezTo>
                      <a:pt x="9634" y="80515"/>
                      <a:pt x="9347" y="81826"/>
                      <a:pt x="8609" y="84368"/>
                    </a:cubicBezTo>
                    <a:cubicBezTo>
                      <a:pt x="7871" y="86910"/>
                      <a:pt x="5863" y="90640"/>
                      <a:pt x="4428" y="92977"/>
                    </a:cubicBezTo>
                    <a:cubicBezTo>
                      <a:pt x="2993" y="95314"/>
                      <a:pt x="738" y="97486"/>
                      <a:pt x="0" y="98388"/>
                    </a:cubicBezTo>
                  </a:path>
                </a:pathLst>
              </a:custGeom>
              <a:noFill/>
              <a:ln cap="flat" cmpd="sng" w="38100">
                <a:solidFill>
                  <a:schemeClr val="accent2"/>
                </a:solidFill>
                <a:prstDash val="solid"/>
                <a:round/>
                <a:headEnd len="med" w="med" type="none"/>
                <a:tailEnd len="med" w="med" type="none"/>
              </a:ln>
            </p:spPr>
          </p:sp>
          <p:sp>
            <p:nvSpPr>
              <p:cNvPr id="135" name="Google Shape;135;p11"/>
              <p:cNvSpPr/>
              <p:nvPr/>
            </p:nvSpPr>
            <p:spPr>
              <a:xfrm>
                <a:off x="166025" y="4062114"/>
                <a:ext cx="1734100" cy="736475"/>
              </a:xfrm>
              <a:custGeom>
                <a:rect b="b" l="l" r="r" t="t"/>
                <a:pathLst>
                  <a:path extrusionOk="0" h="29459" w="69364">
                    <a:moveTo>
                      <a:pt x="0" y="12893"/>
                    </a:moveTo>
                    <a:cubicBezTo>
                      <a:pt x="1312" y="12729"/>
                      <a:pt x="5329" y="12975"/>
                      <a:pt x="7871" y="11909"/>
                    </a:cubicBezTo>
                    <a:cubicBezTo>
                      <a:pt x="10413" y="10843"/>
                      <a:pt x="13569" y="8220"/>
                      <a:pt x="15250" y="6498"/>
                    </a:cubicBezTo>
                    <a:cubicBezTo>
                      <a:pt x="16931" y="4776"/>
                      <a:pt x="15783" y="2644"/>
                      <a:pt x="17956" y="1578"/>
                    </a:cubicBezTo>
                    <a:cubicBezTo>
                      <a:pt x="20129" y="512"/>
                      <a:pt x="25130" y="20"/>
                      <a:pt x="28287" y="102"/>
                    </a:cubicBezTo>
                    <a:cubicBezTo>
                      <a:pt x="31444" y="184"/>
                      <a:pt x="33739" y="-472"/>
                      <a:pt x="36896" y="2070"/>
                    </a:cubicBezTo>
                    <a:cubicBezTo>
                      <a:pt x="40053" y="4612"/>
                      <a:pt x="44193" y="11704"/>
                      <a:pt x="47227" y="15353"/>
                    </a:cubicBezTo>
                    <a:cubicBezTo>
                      <a:pt x="50261" y="19002"/>
                      <a:pt x="51859" y="21666"/>
                      <a:pt x="55098" y="23962"/>
                    </a:cubicBezTo>
                    <a:cubicBezTo>
                      <a:pt x="58337" y="26258"/>
                      <a:pt x="64281" y="28307"/>
                      <a:pt x="66659" y="29127"/>
                    </a:cubicBezTo>
                    <a:cubicBezTo>
                      <a:pt x="69037" y="29947"/>
                      <a:pt x="68913" y="28922"/>
                      <a:pt x="69364" y="28881"/>
                    </a:cubicBezTo>
                  </a:path>
                </a:pathLst>
              </a:custGeom>
              <a:noFill/>
              <a:ln cap="flat" cmpd="sng" w="38100">
                <a:solidFill>
                  <a:schemeClr val="accent2"/>
                </a:solidFill>
                <a:prstDash val="solid"/>
                <a:round/>
                <a:headEnd len="med" w="med" type="none"/>
                <a:tailEnd len="med" w="med" type="none"/>
              </a:ln>
            </p:spPr>
          </p:sp>
          <p:sp>
            <p:nvSpPr>
              <p:cNvPr id="136" name="Google Shape;136;p11"/>
              <p:cNvSpPr/>
              <p:nvPr/>
            </p:nvSpPr>
            <p:spPr>
              <a:xfrm>
                <a:off x="-92250" y="1830175"/>
                <a:ext cx="2496703" cy="3390662"/>
              </a:xfrm>
              <a:custGeom>
                <a:rect b="b" l="l" r="r" t="t"/>
                <a:pathLst>
                  <a:path extrusionOk="0" h="130611" w="96175">
                    <a:moveTo>
                      <a:pt x="0" y="0"/>
                    </a:moveTo>
                    <a:cubicBezTo>
                      <a:pt x="2132" y="2624"/>
                      <a:pt x="9593" y="9675"/>
                      <a:pt x="12790" y="15742"/>
                    </a:cubicBezTo>
                    <a:cubicBezTo>
                      <a:pt x="15988" y="21809"/>
                      <a:pt x="17176" y="30624"/>
                      <a:pt x="19185" y="36404"/>
                    </a:cubicBezTo>
                    <a:cubicBezTo>
                      <a:pt x="21194" y="42184"/>
                      <a:pt x="22547" y="47226"/>
                      <a:pt x="24843" y="50424"/>
                    </a:cubicBezTo>
                    <a:cubicBezTo>
                      <a:pt x="27139" y="53622"/>
                      <a:pt x="29189" y="53048"/>
                      <a:pt x="32960" y="55590"/>
                    </a:cubicBezTo>
                    <a:cubicBezTo>
                      <a:pt x="36732" y="58132"/>
                      <a:pt x="42512" y="60919"/>
                      <a:pt x="47472" y="65674"/>
                    </a:cubicBezTo>
                    <a:cubicBezTo>
                      <a:pt x="52432" y="70429"/>
                      <a:pt x="58869" y="78342"/>
                      <a:pt x="62722" y="84122"/>
                    </a:cubicBezTo>
                    <a:cubicBezTo>
                      <a:pt x="66576" y="89902"/>
                      <a:pt x="67969" y="95150"/>
                      <a:pt x="70593" y="100356"/>
                    </a:cubicBezTo>
                    <a:cubicBezTo>
                      <a:pt x="73217" y="105563"/>
                      <a:pt x="75513" y="111097"/>
                      <a:pt x="78465" y="115361"/>
                    </a:cubicBezTo>
                    <a:cubicBezTo>
                      <a:pt x="81417" y="119625"/>
                      <a:pt x="85351" y="123396"/>
                      <a:pt x="88303" y="125938"/>
                    </a:cubicBezTo>
                    <a:cubicBezTo>
                      <a:pt x="91255" y="128480"/>
                      <a:pt x="94863" y="129832"/>
                      <a:pt x="96175" y="130611"/>
                    </a:cubicBezTo>
                  </a:path>
                </a:pathLst>
              </a:custGeom>
              <a:noFill/>
              <a:ln cap="flat" cmpd="sng" w="38100">
                <a:solidFill>
                  <a:schemeClr val="dk2"/>
                </a:solidFill>
                <a:prstDash val="solid"/>
                <a:round/>
                <a:headEnd len="med" w="med" type="none"/>
                <a:tailEnd len="med" w="med" type="none"/>
              </a:ln>
            </p:spPr>
          </p:sp>
          <p:sp>
            <p:nvSpPr>
              <p:cNvPr id="137" name="Google Shape;137;p11"/>
              <p:cNvSpPr/>
              <p:nvPr/>
            </p:nvSpPr>
            <p:spPr>
              <a:xfrm>
                <a:off x="7034800" y="245975"/>
                <a:ext cx="737900" cy="750725"/>
              </a:xfrm>
              <a:custGeom>
                <a:rect b="b" l="l" r="r" t="t"/>
                <a:pathLst>
                  <a:path extrusionOk="0" h="30029" w="29516">
                    <a:moveTo>
                      <a:pt x="29516" y="0"/>
                    </a:moveTo>
                    <a:cubicBezTo>
                      <a:pt x="27753" y="656"/>
                      <a:pt x="22138" y="2213"/>
                      <a:pt x="18940" y="3935"/>
                    </a:cubicBezTo>
                    <a:cubicBezTo>
                      <a:pt x="15743" y="5657"/>
                      <a:pt x="11725" y="8199"/>
                      <a:pt x="10331" y="10331"/>
                    </a:cubicBezTo>
                    <a:cubicBezTo>
                      <a:pt x="8937" y="12463"/>
                      <a:pt x="10289" y="14840"/>
                      <a:pt x="10576" y="16726"/>
                    </a:cubicBezTo>
                    <a:cubicBezTo>
                      <a:pt x="10863" y="18612"/>
                      <a:pt x="12462" y="19595"/>
                      <a:pt x="12052" y="21645"/>
                    </a:cubicBezTo>
                    <a:cubicBezTo>
                      <a:pt x="11642" y="23695"/>
                      <a:pt x="10126" y="27631"/>
                      <a:pt x="8117" y="29025"/>
                    </a:cubicBezTo>
                    <a:cubicBezTo>
                      <a:pt x="6108" y="30419"/>
                      <a:pt x="1353" y="29844"/>
                      <a:pt x="0" y="30008"/>
                    </a:cubicBezTo>
                  </a:path>
                </a:pathLst>
              </a:custGeom>
              <a:noFill/>
              <a:ln cap="flat" cmpd="sng" w="19050">
                <a:solidFill>
                  <a:schemeClr val="accent1"/>
                </a:solidFill>
                <a:prstDash val="solid"/>
                <a:round/>
                <a:headEnd len="med" w="med" type="none"/>
                <a:tailEnd len="med" w="med" type="none"/>
              </a:ln>
            </p:spPr>
          </p:sp>
          <p:sp>
            <p:nvSpPr>
              <p:cNvPr id="138" name="Google Shape;138;p11"/>
              <p:cNvSpPr/>
              <p:nvPr/>
            </p:nvSpPr>
            <p:spPr>
              <a:xfrm>
                <a:off x="8811950" y="651825"/>
                <a:ext cx="245950" cy="356650"/>
              </a:xfrm>
              <a:custGeom>
                <a:rect b="b" l="l" r="r" t="t"/>
                <a:pathLst>
                  <a:path extrusionOk="0" h="14266" w="9838">
                    <a:moveTo>
                      <a:pt x="0" y="14266"/>
                    </a:moveTo>
                    <a:cubicBezTo>
                      <a:pt x="697" y="13733"/>
                      <a:pt x="3525" y="12750"/>
                      <a:pt x="4181" y="11069"/>
                    </a:cubicBezTo>
                    <a:cubicBezTo>
                      <a:pt x="4837" y="9388"/>
                      <a:pt x="3484" y="5699"/>
                      <a:pt x="3935" y="4182"/>
                    </a:cubicBezTo>
                    <a:cubicBezTo>
                      <a:pt x="4386" y="2665"/>
                      <a:pt x="5903" y="2665"/>
                      <a:pt x="6887" y="1968"/>
                    </a:cubicBezTo>
                    <a:cubicBezTo>
                      <a:pt x="7871" y="1271"/>
                      <a:pt x="9346" y="328"/>
                      <a:pt x="9838" y="0"/>
                    </a:cubicBezTo>
                  </a:path>
                </a:pathLst>
              </a:custGeom>
              <a:noFill/>
              <a:ln cap="flat" cmpd="sng" w="19050">
                <a:solidFill>
                  <a:schemeClr val="accent1"/>
                </a:solidFill>
                <a:prstDash val="solid"/>
                <a:round/>
                <a:headEnd len="med" w="med" type="none"/>
                <a:tailEnd len="med" w="med" type="none"/>
              </a:ln>
            </p:spPr>
          </p:sp>
          <p:sp>
            <p:nvSpPr>
              <p:cNvPr id="139" name="Google Shape;139;p11"/>
              <p:cNvSpPr/>
              <p:nvPr/>
            </p:nvSpPr>
            <p:spPr>
              <a:xfrm>
                <a:off x="8781200" y="1783300"/>
                <a:ext cx="393550" cy="296450"/>
              </a:xfrm>
              <a:custGeom>
                <a:rect b="b" l="l" r="r" t="t"/>
                <a:pathLst>
                  <a:path extrusionOk="0" h="11858" w="15742">
                    <a:moveTo>
                      <a:pt x="0" y="0"/>
                    </a:moveTo>
                    <a:cubicBezTo>
                      <a:pt x="738" y="1804"/>
                      <a:pt x="2828" y="8937"/>
                      <a:pt x="4427" y="10823"/>
                    </a:cubicBezTo>
                    <a:cubicBezTo>
                      <a:pt x="6026" y="12709"/>
                      <a:pt x="7707" y="11397"/>
                      <a:pt x="9593" y="11315"/>
                    </a:cubicBezTo>
                    <a:cubicBezTo>
                      <a:pt x="11479" y="11233"/>
                      <a:pt x="14717" y="10495"/>
                      <a:pt x="15742" y="10331"/>
                    </a:cubicBezTo>
                  </a:path>
                </a:pathLst>
              </a:custGeom>
              <a:noFill/>
              <a:ln cap="flat" cmpd="sng" w="38100">
                <a:solidFill>
                  <a:schemeClr val="accent2"/>
                </a:solidFill>
                <a:prstDash val="solid"/>
                <a:round/>
                <a:headEnd len="med" w="med" type="none"/>
                <a:tailEnd len="med" w="med" type="none"/>
              </a:ln>
            </p:spPr>
          </p:sp>
          <p:sp>
            <p:nvSpPr>
              <p:cNvPr id="140" name="Google Shape;140;p11"/>
              <p:cNvSpPr/>
              <p:nvPr/>
            </p:nvSpPr>
            <p:spPr>
              <a:xfrm>
                <a:off x="7994075" y="1549625"/>
                <a:ext cx="252125" cy="737900"/>
              </a:xfrm>
              <a:custGeom>
                <a:rect b="b" l="l" r="r" t="t"/>
                <a:pathLst>
                  <a:path extrusionOk="0" h="29516" w="10085">
                    <a:moveTo>
                      <a:pt x="10085" y="29516"/>
                    </a:moveTo>
                    <a:cubicBezTo>
                      <a:pt x="9142" y="28409"/>
                      <a:pt x="5494" y="25212"/>
                      <a:pt x="4428" y="22875"/>
                    </a:cubicBezTo>
                    <a:cubicBezTo>
                      <a:pt x="3362" y="20538"/>
                      <a:pt x="3403" y="17956"/>
                      <a:pt x="3690" y="15496"/>
                    </a:cubicBezTo>
                    <a:cubicBezTo>
                      <a:pt x="3977" y="13036"/>
                      <a:pt x="5822" y="10249"/>
                      <a:pt x="6150" y="8117"/>
                    </a:cubicBezTo>
                    <a:cubicBezTo>
                      <a:pt x="6478" y="5985"/>
                      <a:pt x="6683" y="4059"/>
                      <a:pt x="5658" y="2706"/>
                    </a:cubicBezTo>
                    <a:cubicBezTo>
                      <a:pt x="4633" y="1353"/>
                      <a:pt x="943" y="451"/>
                      <a:pt x="0" y="0"/>
                    </a:cubicBezTo>
                  </a:path>
                </a:pathLst>
              </a:custGeom>
              <a:noFill/>
              <a:ln cap="flat" cmpd="sng" w="19050">
                <a:solidFill>
                  <a:schemeClr val="accent1"/>
                </a:solidFill>
                <a:prstDash val="solid"/>
                <a:round/>
                <a:headEnd len="med" w="med" type="none"/>
                <a:tailEnd len="med" w="med" type="none"/>
              </a:ln>
            </p:spPr>
          </p:sp>
          <p:sp>
            <p:nvSpPr>
              <p:cNvPr id="141" name="Google Shape;141;p11"/>
              <p:cNvSpPr/>
              <p:nvPr/>
            </p:nvSpPr>
            <p:spPr>
              <a:xfrm>
                <a:off x="6647375" y="-166025"/>
                <a:ext cx="2545825" cy="3179175"/>
              </a:xfrm>
              <a:custGeom>
                <a:rect b="b" l="l" r="r" t="t"/>
                <a:pathLst>
                  <a:path extrusionOk="0" h="127167" w="101833">
                    <a:moveTo>
                      <a:pt x="0" y="0"/>
                    </a:moveTo>
                    <a:cubicBezTo>
                      <a:pt x="6518" y="2050"/>
                      <a:pt x="29312" y="7010"/>
                      <a:pt x="39110" y="12298"/>
                    </a:cubicBezTo>
                    <a:cubicBezTo>
                      <a:pt x="48908" y="17586"/>
                      <a:pt x="51491" y="26811"/>
                      <a:pt x="58788" y="31730"/>
                    </a:cubicBezTo>
                    <a:cubicBezTo>
                      <a:pt x="66085" y="36650"/>
                      <a:pt x="77851" y="36937"/>
                      <a:pt x="82893" y="41815"/>
                    </a:cubicBezTo>
                    <a:cubicBezTo>
                      <a:pt x="87935" y="46694"/>
                      <a:pt x="88386" y="55303"/>
                      <a:pt x="89042" y="61001"/>
                    </a:cubicBezTo>
                    <a:cubicBezTo>
                      <a:pt x="89698" y="66699"/>
                      <a:pt x="90559" y="70512"/>
                      <a:pt x="86828" y="76005"/>
                    </a:cubicBezTo>
                    <a:cubicBezTo>
                      <a:pt x="83098" y="81498"/>
                      <a:pt x="70431" y="89370"/>
                      <a:pt x="66659" y="93961"/>
                    </a:cubicBezTo>
                    <a:cubicBezTo>
                      <a:pt x="62888" y="98553"/>
                      <a:pt x="63666" y="100028"/>
                      <a:pt x="64199" y="103554"/>
                    </a:cubicBezTo>
                    <a:cubicBezTo>
                      <a:pt x="64732" y="107080"/>
                      <a:pt x="66740" y="112163"/>
                      <a:pt x="69856" y="115115"/>
                    </a:cubicBezTo>
                    <a:cubicBezTo>
                      <a:pt x="72972" y="118067"/>
                      <a:pt x="77564" y="119255"/>
                      <a:pt x="82893" y="121264"/>
                    </a:cubicBezTo>
                    <a:cubicBezTo>
                      <a:pt x="88223" y="123273"/>
                      <a:pt x="98676" y="126183"/>
                      <a:pt x="101833" y="127167"/>
                    </a:cubicBezTo>
                  </a:path>
                </a:pathLst>
              </a:custGeom>
              <a:noFill/>
              <a:ln cap="flat" cmpd="sng" w="38100">
                <a:solidFill>
                  <a:schemeClr val="dk2"/>
                </a:solidFill>
                <a:prstDash val="solid"/>
                <a:round/>
                <a:headEnd len="med" w="med" type="none"/>
                <a:tailEnd len="med" w="med" type="none"/>
              </a:ln>
            </p:spPr>
          </p:sp>
        </p:grpSp>
        <p:sp>
          <p:nvSpPr>
            <p:cNvPr id="142" name="Google Shape;142;p11"/>
            <p:cNvSpPr/>
            <p:nvPr/>
          </p:nvSpPr>
          <p:spPr>
            <a:xfrm>
              <a:off x="-33525" y="-39100"/>
              <a:ext cx="1446750" cy="893776"/>
            </a:xfrm>
            <a:custGeom>
              <a:rect b="b" l="l" r="r" t="t"/>
              <a:pathLst>
                <a:path extrusionOk="0" h="45776" w="57870">
                  <a:moveTo>
                    <a:pt x="0" y="45357"/>
                  </a:moveTo>
                  <a:cubicBezTo>
                    <a:pt x="1155" y="45357"/>
                    <a:pt x="4283" y="46251"/>
                    <a:pt x="6927" y="45357"/>
                  </a:cubicBezTo>
                  <a:cubicBezTo>
                    <a:pt x="9571" y="44463"/>
                    <a:pt x="13183" y="41744"/>
                    <a:pt x="15864" y="39994"/>
                  </a:cubicBezTo>
                  <a:cubicBezTo>
                    <a:pt x="18545" y="38244"/>
                    <a:pt x="20742" y="36792"/>
                    <a:pt x="23014" y="34856"/>
                  </a:cubicBezTo>
                  <a:cubicBezTo>
                    <a:pt x="25286" y="32920"/>
                    <a:pt x="27818" y="30573"/>
                    <a:pt x="29494" y="28376"/>
                  </a:cubicBezTo>
                  <a:cubicBezTo>
                    <a:pt x="31170" y="26179"/>
                    <a:pt x="31431" y="23014"/>
                    <a:pt x="33069" y="21673"/>
                  </a:cubicBezTo>
                  <a:cubicBezTo>
                    <a:pt x="34708" y="20332"/>
                    <a:pt x="37463" y="21784"/>
                    <a:pt x="39325" y="20332"/>
                  </a:cubicBezTo>
                  <a:cubicBezTo>
                    <a:pt x="41187" y="18880"/>
                    <a:pt x="42937" y="15380"/>
                    <a:pt x="44240" y="12959"/>
                  </a:cubicBezTo>
                  <a:cubicBezTo>
                    <a:pt x="45543" y="10539"/>
                    <a:pt x="45581" y="7187"/>
                    <a:pt x="47145" y="5809"/>
                  </a:cubicBezTo>
                  <a:cubicBezTo>
                    <a:pt x="48709" y="4431"/>
                    <a:pt x="51837" y="5660"/>
                    <a:pt x="53624" y="4692"/>
                  </a:cubicBezTo>
                  <a:cubicBezTo>
                    <a:pt x="55412" y="3724"/>
                    <a:pt x="57162" y="782"/>
                    <a:pt x="57870" y="0"/>
                  </a:cubicBezTo>
                </a:path>
              </a:pathLst>
            </a:custGeom>
            <a:noFill/>
            <a:ln cap="flat" cmpd="sng" w="38100">
              <a:solidFill>
                <a:schemeClr val="dk2"/>
              </a:solidFill>
              <a:prstDash val="solid"/>
              <a:round/>
              <a:headEnd len="med" w="med" type="none"/>
              <a:tailEnd len="med" w="med" type="none"/>
            </a:ln>
          </p:spPr>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43" name="Shape 14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144" name="Shape 144"/>
        <p:cNvGrpSpPr/>
        <p:nvPr/>
      </p:nvGrpSpPr>
      <p:grpSpPr>
        <a:xfrm>
          <a:off x="0" y="0"/>
          <a:ext cx="0" cy="0"/>
          <a:chOff x="0" y="0"/>
          <a:chExt cx="0" cy="0"/>
        </a:xfrm>
      </p:grpSpPr>
      <p:grpSp>
        <p:nvGrpSpPr>
          <p:cNvPr id="145" name="Google Shape;145;p13"/>
          <p:cNvGrpSpPr/>
          <p:nvPr/>
        </p:nvGrpSpPr>
        <p:grpSpPr>
          <a:xfrm>
            <a:off x="-73800" y="-1051988"/>
            <a:ext cx="10620079" cy="6329294"/>
            <a:chOff x="-73800" y="-1051988"/>
            <a:chExt cx="10620079" cy="6329294"/>
          </a:xfrm>
        </p:grpSpPr>
        <p:sp>
          <p:nvSpPr>
            <p:cNvPr id="146" name="Google Shape;146;p13"/>
            <p:cNvSpPr/>
            <p:nvPr/>
          </p:nvSpPr>
          <p:spPr>
            <a:xfrm>
              <a:off x="-67650" y="657975"/>
              <a:ext cx="719475" cy="468875"/>
            </a:xfrm>
            <a:custGeom>
              <a:rect b="b" l="l" r="r" t="t"/>
              <a:pathLst>
                <a:path extrusionOk="0" h="18755" w="28779">
                  <a:moveTo>
                    <a:pt x="28779" y="18694"/>
                  </a:moveTo>
                  <a:cubicBezTo>
                    <a:pt x="27098" y="18530"/>
                    <a:pt x="21523" y="19268"/>
                    <a:pt x="18694" y="17710"/>
                  </a:cubicBezTo>
                  <a:cubicBezTo>
                    <a:pt x="15865" y="16152"/>
                    <a:pt x="13652" y="11561"/>
                    <a:pt x="11807" y="9347"/>
                  </a:cubicBezTo>
                  <a:cubicBezTo>
                    <a:pt x="9962" y="7133"/>
                    <a:pt x="9593" y="5985"/>
                    <a:pt x="7625" y="4427"/>
                  </a:cubicBezTo>
                  <a:cubicBezTo>
                    <a:pt x="5657" y="2869"/>
                    <a:pt x="1271" y="738"/>
                    <a:pt x="0" y="0"/>
                  </a:cubicBezTo>
                </a:path>
              </a:pathLst>
            </a:custGeom>
            <a:noFill/>
            <a:ln cap="flat" cmpd="sng" w="38100">
              <a:solidFill>
                <a:schemeClr val="accent2"/>
              </a:solidFill>
              <a:prstDash val="solid"/>
              <a:round/>
              <a:headEnd len="med" w="med" type="none"/>
              <a:tailEnd len="med" w="med" type="none"/>
            </a:ln>
          </p:spPr>
        </p:sp>
        <p:sp>
          <p:nvSpPr>
            <p:cNvPr id="147" name="Google Shape;147;p13"/>
            <p:cNvSpPr/>
            <p:nvPr/>
          </p:nvSpPr>
          <p:spPr>
            <a:xfrm>
              <a:off x="591385" y="-122975"/>
              <a:ext cx="233375" cy="780950"/>
            </a:xfrm>
            <a:custGeom>
              <a:rect b="b" l="l" r="r" t="t"/>
              <a:pathLst>
                <a:path extrusionOk="0" h="31238" w="9335">
                  <a:moveTo>
                    <a:pt x="696" y="0"/>
                  </a:moveTo>
                  <a:cubicBezTo>
                    <a:pt x="2131" y="1681"/>
                    <a:pt x="9059" y="6764"/>
                    <a:pt x="9305" y="10084"/>
                  </a:cubicBezTo>
                  <a:cubicBezTo>
                    <a:pt x="9551" y="13405"/>
                    <a:pt x="3648" y="17258"/>
                    <a:pt x="2172" y="19923"/>
                  </a:cubicBezTo>
                  <a:cubicBezTo>
                    <a:pt x="696" y="22588"/>
                    <a:pt x="-739" y="24187"/>
                    <a:pt x="450" y="26073"/>
                  </a:cubicBezTo>
                  <a:cubicBezTo>
                    <a:pt x="1639" y="27959"/>
                    <a:pt x="7829" y="30377"/>
                    <a:pt x="9305" y="31238"/>
                  </a:cubicBezTo>
                </a:path>
              </a:pathLst>
            </a:custGeom>
            <a:noFill/>
            <a:ln cap="flat" cmpd="sng" w="38100">
              <a:solidFill>
                <a:schemeClr val="accent2"/>
              </a:solidFill>
              <a:prstDash val="solid"/>
              <a:round/>
              <a:headEnd len="med" w="med" type="none"/>
              <a:tailEnd len="med" w="med" type="none"/>
            </a:ln>
          </p:spPr>
        </p:sp>
        <p:sp>
          <p:nvSpPr>
            <p:cNvPr id="148" name="Google Shape;148;p13"/>
            <p:cNvSpPr/>
            <p:nvPr/>
          </p:nvSpPr>
          <p:spPr>
            <a:xfrm>
              <a:off x="-49200" y="192420"/>
              <a:ext cx="842450" cy="1271100"/>
            </a:xfrm>
            <a:custGeom>
              <a:rect b="b" l="l" r="r" t="t"/>
              <a:pathLst>
                <a:path extrusionOk="0" h="50844" w="33698">
                  <a:moveTo>
                    <a:pt x="0" y="50844"/>
                  </a:moveTo>
                  <a:cubicBezTo>
                    <a:pt x="738" y="48548"/>
                    <a:pt x="3567" y="41825"/>
                    <a:pt x="4428" y="37070"/>
                  </a:cubicBezTo>
                  <a:cubicBezTo>
                    <a:pt x="5289" y="32315"/>
                    <a:pt x="4756" y="26863"/>
                    <a:pt x="5166" y="22312"/>
                  </a:cubicBezTo>
                  <a:cubicBezTo>
                    <a:pt x="5576" y="17762"/>
                    <a:pt x="5534" y="13293"/>
                    <a:pt x="6887" y="9767"/>
                  </a:cubicBezTo>
                  <a:cubicBezTo>
                    <a:pt x="8240" y="6241"/>
                    <a:pt x="10700" y="2757"/>
                    <a:pt x="13283" y="1158"/>
                  </a:cubicBezTo>
                  <a:cubicBezTo>
                    <a:pt x="15866" y="-441"/>
                    <a:pt x="18982" y="133"/>
                    <a:pt x="22384" y="174"/>
                  </a:cubicBezTo>
                  <a:cubicBezTo>
                    <a:pt x="25787" y="215"/>
                    <a:pt x="31812" y="1199"/>
                    <a:pt x="33698" y="1404"/>
                  </a:cubicBezTo>
                </a:path>
              </a:pathLst>
            </a:custGeom>
            <a:noFill/>
            <a:ln cap="flat" cmpd="sng" w="38100">
              <a:solidFill>
                <a:schemeClr val="accent2"/>
              </a:solidFill>
              <a:prstDash val="solid"/>
              <a:round/>
              <a:headEnd len="med" w="med" type="none"/>
              <a:tailEnd len="med" w="med" type="none"/>
            </a:ln>
          </p:spPr>
        </p:sp>
        <p:sp>
          <p:nvSpPr>
            <p:cNvPr id="149" name="Google Shape;149;p13"/>
            <p:cNvSpPr/>
            <p:nvPr/>
          </p:nvSpPr>
          <p:spPr>
            <a:xfrm>
              <a:off x="-73800" y="-249562"/>
              <a:ext cx="2084622" cy="3474345"/>
            </a:xfrm>
            <a:custGeom>
              <a:rect b="b" l="l" r="r" t="t"/>
              <a:pathLst>
                <a:path extrusionOk="0" h="134054" w="80433">
                  <a:moveTo>
                    <a:pt x="0" y="134054"/>
                  </a:moveTo>
                  <a:cubicBezTo>
                    <a:pt x="1968" y="131553"/>
                    <a:pt x="9306" y="125609"/>
                    <a:pt x="11807" y="119050"/>
                  </a:cubicBezTo>
                  <a:cubicBezTo>
                    <a:pt x="14308" y="112491"/>
                    <a:pt x="13118" y="102570"/>
                    <a:pt x="15004" y="94699"/>
                  </a:cubicBezTo>
                  <a:cubicBezTo>
                    <a:pt x="16890" y="86828"/>
                    <a:pt x="20333" y="80925"/>
                    <a:pt x="23121" y="71824"/>
                  </a:cubicBezTo>
                  <a:cubicBezTo>
                    <a:pt x="25909" y="62723"/>
                    <a:pt x="28737" y="47636"/>
                    <a:pt x="31730" y="40093"/>
                  </a:cubicBezTo>
                  <a:cubicBezTo>
                    <a:pt x="34723" y="32550"/>
                    <a:pt x="34354" y="32304"/>
                    <a:pt x="41077" y="26565"/>
                  </a:cubicBezTo>
                  <a:cubicBezTo>
                    <a:pt x="47800" y="20826"/>
                    <a:pt x="65511" y="10085"/>
                    <a:pt x="72070" y="5657"/>
                  </a:cubicBezTo>
                  <a:cubicBezTo>
                    <a:pt x="78629" y="1230"/>
                    <a:pt x="79039" y="943"/>
                    <a:pt x="80433" y="0"/>
                  </a:cubicBezTo>
                </a:path>
              </a:pathLst>
            </a:custGeom>
            <a:noFill/>
            <a:ln cap="flat" cmpd="sng" w="38100">
              <a:solidFill>
                <a:schemeClr val="dk2"/>
              </a:solidFill>
              <a:prstDash val="solid"/>
              <a:round/>
              <a:headEnd len="med" w="med" type="none"/>
              <a:tailEnd len="med" w="med" type="none"/>
            </a:ln>
          </p:spPr>
        </p:sp>
        <p:sp>
          <p:nvSpPr>
            <p:cNvPr id="150" name="Google Shape;150;p13"/>
            <p:cNvSpPr/>
            <p:nvPr/>
          </p:nvSpPr>
          <p:spPr>
            <a:xfrm flipH="1" rot="2497583">
              <a:off x="8493258"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3"/>
            <p:cNvSpPr/>
            <p:nvPr/>
          </p:nvSpPr>
          <p:spPr>
            <a:xfrm>
              <a:off x="7681481" y="4063425"/>
              <a:ext cx="1547531" cy="1213880"/>
            </a:xfrm>
            <a:custGeom>
              <a:rect b="b" l="l" r="r" t="t"/>
              <a:pathLst>
                <a:path extrusionOk="0" h="42061" w="53622">
                  <a:moveTo>
                    <a:pt x="53622" y="0"/>
                  </a:moveTo>
                  <a:cubicBezTo>
                    <a:pt x="52515" y="1517"/>
                    <a:pt x="49400" y="5453"/>
                    <a:pt x="46981" y="9101"/>
                  </a:cubicBezTo>
                  <a:cubicBezTo>
                    <a:pt x="44562" y="12750"/>
                    <a:pt x="41201" y="18734"/>
                    <a:pt x="39110" y="21891"/>
                  </a:cubicBezTo>
                  <a:cubicBezTo>
                    <a:pt x="37019" y="25048"/>
                    <a:pt x="36896" y="26237"/>
                    <a:pt x="34436" y="28041"/>
                  </a:cubicBezTo>
                  <a:cubicBezTo>
                    <a:pt x="31976" y="29845"/>
                    <a:pt x="28287" y="31320"/>
                    <a:pt x="24351" y="32714"/>
                  </a:cubicBezTo>
                  <a:cubicBezTo>
                    <a:pt x="20416" y="34108"/>
                    <a:pt x="14882" y="34846"/>
                    <a:pt x="10823" y="36404"/>
                  </a:cubicBezTo>
                  <a:cubicBezTo>
                    <a:pt x="6765" y="37962"/>
                    <a:pt x="1804" y="41118"/>
                    <a:pt x="0" y="42061"/>
                  </a:cubicBezTo>
                </a:path>
              </a:pathLst>
            </a:custGeom>
            <a:noFill/>
            <a:ln cap="flat" cmpd="sng" w="38100">
              <a:solidFill>
                <a:schemeClr val="dk2"/>
              </a:solidFill>
              <a:prstDash val="solid"/>
              <a:round/>
              <a:headEnd len="med" w="med" type="none"/>
              <a:tailEnd len="med" w="med" type="none"/>
            </a:ln>
          </p:spPr>
        </p:sp>
      </p:grpSp>
      <p:sp>
        <p:nvSpPr>
          <p:cNvPr id="152" name="Google Shape;152;p13"/>
          <p:cNvSpPr txBox="1"/>
          <p:nvPr>
            <p:ph type="title"/>
          </p:nvPr>
        </p:nvSpPr>
        <p:spPr>
          <a:xfrm>
            <a:off x="758775" y="368825"/>
            <a:ext cx="76263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solidFill>
                  <a:schemeClr val="accent5"/>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3" name="Google Shape;153;p13"/>
          <p:cNvSpPr txBox="1"/>
          <p:nvPr>
            <p:ph hasCustomPrompt="1" idx="2" type="title"/>
          </p:nvPr>
        </p:nvSpPr>
        <p:spPr>
          <a:xfrm>
            <a:off x="1569075" y="1279186"/>
            <a:ext cx="854700" cy="549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dk2"/>
                </a:solidFill>
                <a:latin typeface="Barlow SemiBold"/>
                <a:ea typeface="Barlow SemiBold"/>
                <a:cs typeface="Barlow SemiBold"/>
                <a:sym typeface="Barlow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54" name="Google Shape;154;p13"/>
          <p:cNvSpPr txBox="1"/>
          <p:nvPr>
            <p:ph idx="3" type="title"/>
          </p:nvPr>
        </p:nvSpPr>
        <p:spPr>
          <a:xfrm>
            <a:off x="845925" y="1841275"/>
            <a:ext cx="2301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55" name="Google Shape;155;p13"/>
          <p:cNvSpPr txBox="1"/>
          <p:nvPr>
            <p:ph idx="4" type="title"/>
          </p:nvPr>
        </p:nvSpPr>
        <p:spPr>
          <a:xfrm>
            <a:off x="937275" y="2220475"/>
            <a:ext cx="21183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56" name="Google Shape;156;p13"/>
          <p:cNvSpPr txBox="1"/>
          <p:nvPr>
            <p:ph hasCustomPrompt="1" idx="5" type="title"/>
          </p:nvPr>
        </p:nvSpPr>
        <p:spPr>
          <a:xfrm>
            <a:off x="4158375" y="1287794"/>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dk2"/>
                </a:solidFill>
                <a:latin typeface="Barlow SemiBold"/>
                <a:ea typeface="Barlow SemiBold"/>
                <a:cs typeface="Barlow SemiBold"/>
                <a:sym typeface="Barlow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57" name="Google Shape;157;p13"/>
          <p:cNvSpPr txBox="1"/>
          <p:nvPr>
            <p:ph idx="6" type="title"/>
          </p:nvPr>
        </p:nvSpPr>
        <p:spPr>
          <a:xfrm>
            <a:off x="3421425" y="1841275"/>
            <a:ext cx="2301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58" name="Google Shape;158;p13"/>
          <p:cNvSpPr txBox="1"/>
          <p:nvPr>
            <p:ph idx="7" type="title"/>
          </p:nvPr>
        </p:nvSpPr>
        <p:spPr>
          <a:xfrm>
            <a:off x="3512775" y="2220475"/>
            <a:ext cx="21183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59" name="Google Shape;159;p13"/>
          <p:cNvSpPr txBox="1"/>
          <p:nvPr>
            <p:ph hasCustomPrompt="1" idx="8" type="title"/>
          </p:nvPr>
        </p:nvSpPr>
        <p:spPr>
          <a:xfrm>
            <a:off x="1582875" y="3101139"/>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dk2"/>
                </a:solidFill>
                <a:latin typeface="Barlow SemiBold"/>
                <a:ea typeface="Barlow SemiBold"/>
                <a:cs typeface="Barlow SemiBold"/>
                <a:sym typeface="Barlow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60" name="Google Shape;160;p13"/>
          <p:cNvSpPr txBox="1"/>
          <p:nvPr>
            <p:ph idx="9" type="title"/>
          </p:nvPr>
        </p:nvSpPr>
        <p:spPr>
          <a:xfrm>
            <a:off x="845925" y="3659575"/>
            <a:ext cx="2301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61" name="Google Shape;161;p13"/>
          <p:cNvSpPr txBox="1"/>
          <p:nvPr>
            <p:ph idx="13" type="title"/>
          </p:nvPr>
        </p:nvSpPr>
        <p:spPr>
          <a:xfrm>
            <a:off x="937275" y="4038775"/>
            <a:ext cx="21183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62" name="Google Shape;162;p13"/>
          <p:cNvSpPr txBox="1"/>
          <p:nvPr>
            <p:ph hasCustomPrompt="1" idx="14" type="title"/>
          </p:nvPr>
        </p:nvSpPr>
        <p:spPr>
          <a:xfrm>
            <a:off x="4158375" y="3101139"/>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dk2"/>
                </a:solidFill>
                <a:latin typeface="Barlow SemiBold"/>
                <a:ea typeface="Barlow SemiBold"/>
                <a:cs typeface="Barlow SemiBold"/>
                <a:sym typeface="Barlow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63" name="Google Shape;163;p13"/>
          <p:cNvSpPr txBox="1"/>
          <p:nvPr>
            <p:ph idx="15" type="title"/>
          </p:nvPr>
        </p:nvSpPr>
        <p:spPr>
          <a:xfrm>
            <a:off x="3421425" y="3659575"/>
            <a:ext cx="2301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64" name="Google Shape;164;p13"/>
          <p:cNvSpPr txBox="1"/>
          <p:nvPr>
            <p:ph idx="16" type="title"/>
          </p:nvPr>
        </p:nvSpPr>
        <p:spPr>
          <a:xfrm>
            <a:off x="3512775" y="4038775"/>
            <a:ext cx="21183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65" name="Google Shape;165;p13"/>
          <p:cNvSpPr txBox="1"/>
          <p:nvPr>
            <p:ph hasCustomPrompt="1" idx="17" type="title"/>
          </p:nvPr>
        </p:nvSpPr>
        <p:spPr>
          <a:xfrm>
            <a:off x="6733875" y="1287794"/>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dk2"/>
                </a:solidFill>
                <a:latin typeface="Barlow SemiBold"/>
                <a:ea typeface="Barlow SemiBold"/>
                <a:cs typeface="Barlow SemiBold"/>
                <a:sym typeface="Barlow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66" name="Google Shape;166;p13"/>
          <p:cNvSpPr txBox="1"/>
          <p:nvPr>
            <p:ph idx="18" type="title"/>
          </p:nvPr>
        </p:nvSpPr>
        <p:spPr>
          <a:xfrm>
            <a:off x="5996925" y="1841275"/>
            <a:ext cx="2301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67" name="Google Shape;167;p13"/>
          <p:cNvSpPr txBox="1"/>
          <p:nvPr>
            <p:ph idx="19" type="title"/>
          </p:nvPr>
        </p:nvSpPr>
        <p:spPr>
          <a:xfrm>
            <a:off x="6088275" y="2220475"/>
            <a:ext cx="21183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68" name="Google Shape;168;p13"/>
          <p:cNvSpPr txBox="1"/>
          <p:nvPr>
            <p:ph hasCustomPrompt="1" idx="20" type="title"/>
          </p:nvPr>
        </p:nvSpPr>
        <p:spPr>
          <a:xfrm>
            <a:off x="6733875" y="3101139"/>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dk2"/>
                </a:solidFill>
                <a:latin typeface="Barlow SemiBold"/>
                <a:ea typeface="Barlow SemiBold"/>
                <a:cs typeface="Barlow SemiBold"/>
                <a:sym typeface="Barlow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69" name="Google Shape;169;p13"/>
          <p:cNvSpPr txBox="1"/>
          <p:nvPr>
            <p:ph idx="21" type="title"/>
          </p:nvPr>
        </p:nvSpPr>
        <p:spPr>
          <a:xfrm>
            <a:off x="5996925" y="3659575"/>
            <a:ext cx="2301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70" name="Google Shape;170;p13"/>
          <p:cNvSpPr txBox="1"/>
          <p:nvPr>
            <p:ph idx="22" type="title"/>
          </p:nvPr>
        </p:nvSpPr>
        <p:spPr>
          <a:xfrm>
            <a:off x="6088275" y="4038775"/>
            <a:ext cx="21183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1">
  <p:cSld name="CUSTOM_12">
    <p:spTree>
      <p:nvGrpSpPr>
        <p:cNvPr id="171" name="Shape 171"/>
        <p:cNvGrpSpPr/>
        <p:nvPr/>
      </p:nvGrpSpPr>
      <p:grpSpPr>
        <a:xfrm>
          <a:off x="0" y="0"/>
          <a:ext cx="0" cy="0"/>
          <a:chOff x="0" y="0"/>
          <a:chExt cx="0" cy="0"/>
        </a:xfrm>
      </p:grpSpPr>
      <p:sp>
        <p:nvSpPr>
          <p:cNvPr id="172" name="Google Shape;172;p14"/>
          <p:cNvSpPr txBox="1"/>
          <p:nvPr>
            <p:ph type="title"/>
          </p:nvPr>
        </p:nvSpPr>
        <p:spPr>
          <a:xfrm>
            <a:off x="740100" y="368722"/>
            <a:ext cx="76638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73" name="Google Shape;173;p14">
            <a:hlinkClick/>
          </p:cNvPr>
          <p:cNvSpPr txBox="1"/>
          <p:nvPr>
            <p:ph hasCustomPrompt="1" idx="2" type="title"/>
          </p:nvPr>
        </p:nvSpPr>
        <p:spPr>
          <a:xfrm>
            <a:off x="1569150" y="1678536"/>
            <a:ext cx="854700" cy="5493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dk2"/>
                </a:solidFill>
                <a:latin typeface="Barlow SemiBold"/>
                <a:ea typeface="Barlow SemiBold"/>
                <a:cs typeface="Barlow SemiBold"/>
                <a:sym typeface="Barlow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74" name="Google Shape;174;p14">
            <a:hlinkClick/>
          </p:cNvPr>
          <p:cNvSpPr txBox="1"/>
          <p:nvPr>
            <p:ph idx="3" type="title"/>
          </p:nvPr>
        </p:nvSpPr>
        <p:spPr>
          <a:xfrm>
            <a:off x="846000" y="2240625"/>
            <a:ext cx="2301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75" name="Google Shape;175;p14">
            <a:hlinkClick/>
          </p:cNvPr>
          <p:cNvSpPr txBox="1"/>
          <p:nvPr>
            <p:ph idx="4" type="title"/>
          </p:nvPr>
        </p:nvSpPr>
        <p:spPr>
          <a:xfrm>
            <a:off x="937350" y="2619825"/>
            <a:ext cx="21183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76" name="Google Shape;176;p14"/>
          <p:cNvSpPr txBox="1"/>
          <p:nvPr>
            <p:ph hasCustomPrompt="1" idx="5" type="title"/>
          </p:nvPr>
        </p:nvSpPr>
        <p:spPr>
          <a:xfrm>
            <a:off x="4158450" y="1687144"/>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dk2"/>
                </a:solidFill>
                <a:latin typeface="Barlow SemiBold"/>
                <a:ea typeface="Barlow SemiBold"/>
                <a:cs typeface="Barlow SemiBold"/>
                <a:sym typeface="Barlow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77" name="Google Shape;177;p14"/>
          <p:cNvSpPr txBox="1"/>
          <p:nvPr>
            <p:ph idx="6" type="title"/>
          </p:nvPr>
        </p:nvSpPr>
        <p:spPr>
          <a:xfrm>
            <a:off x="3421500" y="2240625"/>
            <a:ext cx="2301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78" name="Google Shape;178;p14">
            <a:hlinkClick/>
          </p:cNvPr>
          <p:cNvSpPr txBox="1"/>
          <p:nvPr>
            <p:ph idx="7" type="title"/>
          </p:nvPr>
        </p:nvSpPr>
        <p:spPr>
          <a:xfrm>
            <a:off x="3512850" y="2619825"/>
            <a:ext cx="21183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179" name="Google Shape;179;p14"/>
          <p:cNvSpPr txBox="1"/>
          <p:nvPr>
            <p:ph hasCustomPrompt="1" idx="8" type="title"/>
          </p:nvPr>
        </p:nvSpPr>
        <p:spPr>
          <a:xfrm>
            <a:off x="6733950" y="1687144"/>
            <a:ext cx="8271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b="0" sz="3000">
                <a:solidFill>
                  <a:schemeClr val="dk2"/>
                </a:solidFill>
                <a:latin typeface="Barlow SemiBold"/>
                <a:ea typeface="Barlow SemiBold"/>
                <a:cs typeface="Barlow SemiBold"/>
                <a:sym typeface="Barlow SemiBold"/>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80" name="Google Shape;180;p14"/>
          <p:cNvSpPr txBox="1"/>
          <p:nvPr>
            <p:ph idx="9" type="title"/>
          </p:nvPr>
        </p:nvSpPr>
        <p:spPr>
          <a:xfrm>
            <a:off x="5997000" y="2240625"/>
            <a:ext cx="2301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181" name="Google Shape;181;p14">
            <a:hlinkClick/>
          </p:cNvPr>
          <p:cNvSpPr txBox="1"/>
          <p:nvPr>
            <p:ph idx="13" type="title"/>
          </p:nvPr>
        </p:nvSpPr>
        <p:spPr>
          <a:xfrm>
            <a:off x="6088350" y="2619825"/>
            <a:ext cx="21183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grpSp>
        <p:nvGrpSpPr>
          <p:cNvPr id="182" name="Google Shape;182;p14"/>
          <p:cNvGrpSpPr/>
          <p:nvPr/>
        </p:nvGrpSpPr>
        <p:grpSpPr>
          <a:xfrm flipH="1">
            <a:off x="-61450" y="-56275"/>
            <a:ext cx="9272475" cy="5344891"/>
            <a:chOff x="-61450" y="-56275"/>
            <a:chExt cx="9272475" cy="5344891"/>
          </a:xfrm>
        </p:grpSpPr>
        <p:sp>
          <p:nvSpPr>
            <p:cNvPr id="183" name="Google Shape;183;p14"/>
            <p:cNvSpPr/>
            <p:nvPr/>
          </p:nvSpPr>
          <p:spPr>
            <a:xfrm>
              <a:off x="3223025" y="4848493"/>
              <a:ext cx="368875" cy="374250"/>
            </a:xfrm>
            <a:custGeom>
              <a:rect b="b" l="l" r="r" t="t"/>
              <a:pathLst>
                <a:path extrusionOk="0" h="14970" w="14755">
                  <a:moveTo>
                    <a:pt x="14746" y="0"/>
                  </a:moveTo>
                  <a:cubicBezTo>
                    <a:pt x="14709" y="410"/>
                    <a:pt x="14858" y="1453"/>
                    <a:pt x="14523" y="2458"/>
                  </a:cubicBezTo>
                  <a:cubicBezTo>
                    <a:pt x="14188" y="3464"/>
                    <a:pt x="13742" y="5102"/>
                    <a:pt x="12736" y="6033"/>
                  </a:cubicBezTo>
                  <a:cubicBezTo>
                    <a:pt x="11731" y="6964"/>
                    <a:pt x="9831" y="7337"/>
                    <a:pt x="8490" y="8044"/>
                  </a:cubicBezTo>
                  <a:cubicBezTo>
                    <a:pt x="7149" y="8752"/>
                    <a:pt x="5809" y="9422"/>
                    <a:pt x="4692" y="10278"/>
                  </a:cubicBezTo>
                  <a:cubicBezTo>
                    <a:pt x="3575" y="11135"/>
                    <a:pt x="2569" y="12401"/>
                    <a:pt x="1787" y="13183"/>
                  </a:cubicBezTo>
                  <a:cubicBezTo>
                    <a:pt x="1005" y="13965"/>
                    <a:pt x="298" y="14672"/>
                    <a:pt x="0" y="14970"/>
                  </a:cubicBezTo>
                </a:path>
              </a:pathLst>
            </a:custGeom>
            <a:noFill/>
            <a:ln cap="flat" cmpd="sng" w="19050">
              <a:solidFill>
                <a:schemeClr val="accent2"/>
              </a:solidFill>
              <a:prstDash val="solid"/>
              <a:round/>
              <a:headEnd len="med" w="med" type="none"/>
              <a:tailEnd len="med" w="med" type="none"/>
            </a:ln>
          </p:spPr>
        </p:sp>
        <p:sp>
          <p:nvSpPr>
            <p:cNvPr id="184" name="Google Shape;184;p14"/>
            <p:cNvSpPr/>
            <p:nvPr/>
          </p:nvSpPr>
          <p:spPr>
            <a:xfrm>
              <a:off x="396586" y="4417229"/>
              <a:ext cx="955203" cy="737316"/>
            </a:xfrm>
            <a:custGeom>
              <a:rect b="b" l="l" r="r" t="t"/>
              <a:pathLst>
                <a:path extrusionOk="0" h="30386" w="37984">
                  <a:moveTo>
                    <a:pt x="0" y="0"/>
                  </a:moveTo>
                  <a:cubicBezTo>
                    <a:pt x="1341" y="1303"/>
                    <a:pt x="6219" y="5549"/>
                    <a:pt x="8044" y="7820"/>
                  </a:cubicBezTo>
                  <a:cubicBezTo>
                    <a:pt x="9869" y="10092"/>
                    <a:pt x="9460" y="12102"/>
                    <a:pt x="10949" y="13629"/>
                  </a:cubicBezTo>
                  <a:cubicBezTo>
                    <a:pt x="12439" y="15156"/>
                    <a:pt x="15082" y="16273"/>
                    <a:pt x="16981" y="16980"/>
                  </a:cubicBezTo>
                  <a:cubicBezTo>
                    <a:pt x="18880" y="17688"/>
                    <a:pt x="20184" y="17278"/>
                    <a:pt x="22344" y="17874"/>
                  </a:cubicBezTo>
                  <a:cubicBezTo>
                    <a:pt x="24504" y="18470"/>
                    <a:pt x="27966" y="19103"/>
                    <a:pt x="29940" y="20555"/>
                  </a:cubicBezTo>
                  <a:cubicBezTo>
                    <a:pt x="31914" y="22007"/>
                    <a:pt x="32845" y="24950"/>
                    <a:pt x="34186" y="26588"/>
                  </a:cubicBezTo>
                  <a:cubicBezTo>
                    <a:pt x="35527" y="28227"/>
                    <a:pt x="37351" y="29753"/>
                    <a:pt x="37984" y="30386"/>
                  </a:cubicBezTo>
                </a:path>
              </a:pathLst>
            </a:custGeom>
            <a:noFill/>
            <a:ln cap="flat" cmpd="sng" w="19050">
              <a:solidFill>
                <a:schemeClr val="accent2"/>
              </a:solidFill>
              <a:prstDash val="solid"/>
              <a:round/>
              <a:headEnd len="med" w="med" type="none"/>
              <a:tailEnd len="med" w="med" type="none"/>
            </a:ln>
          </p:spPr>
        </p:sp>
        <p:sp>
          <p:nvSpPr>
            <p:cNvPr id="185" name="Google Shape;185;p14"/>
            <p:cNvSpPr/>
            <p:nvPr/>
          </p:nvSpPr>
          <p:spPr>
            <a:xfrm>
              <a:off x="245750" y="4358641"/>
              <a:ext cx="430125" cy="929975"/>
            </a:xfrm>
            <a:custGeom>
              <a:rect b="b" l="l" r="r" t="t"/>
              <a:pathLst>
                <a:path extrusionOk="0" h="37199" w="17205">
                  <a:moveTo>
                    <a:pt x="9385" y="379"/>
                  </a:moveTo>
                  <a:cubicBezTo>
                    <a:pt x="9385" y="342"/>
                    <a:pt x="9906" y="-283"/>
                    <a:pt x="9385" y="156"/>
                  </a:cubicBezTo>
                  <a:cubicBezTo>
                    <a:pt x="8864" y="595"/>
                    <a:pt x="7486" y="1942"/>
                    <a:pt x="6257" y="3014"/>
                  </a:cubicBezTo>
                  <a:cubicBezTo>
                    <a:pt x="5028" y="4086"/>
                    <a:pt x="3055" y="4690"/>
                    <a:pt x="2012" y="6589"/>
                  </a:cubicBezTo>
                  <a:cubicBezTo>
                    <a:pt x="969" y="8488"/>
                    <a:pt x="-36" y="11877"/>
                    <a:pt x="1" y="14409"/>
                  </a:cubicBezTo>
                  <a:cubicBezTo>
                    <a:pt x="38" y="16941"/>
                    <a:pt x="1267" y="19734"/>
                    <a:pt x="2235" y="21782"/>
                  </a:cubicBezTo>
                  <a:cubicBezTo>
                    <a:pt x="3203" y="23830"/>
                    <a:pt x="4097" y="24985"/>
                    <a:pt x="5810" y="26698"/>
                  </a:cubicBezTo>
                  <a:cubicBezTo>
                    <a:pt x="7523" y="28411"/>
                    <a:pt x="10614" y="30310"/>
                    <a:pt x="12513" y="32060"/>
                  </a:cubicBezTo>
                  <a:cubicBezTo>
                    <a:pt x="14412" y="33810"/>
                    <a:pt x="16423" y="36343"/>
                    <a:pt x="17205" y="37199"/>
                  </a:cubicBezTo>
                </a:path>
              </a:pathLst>
            </a:custGeom>
            <a:noFill/>
            <a:ln cap="flat" cmpd="sng" w="38100">
              <a:solidFill>
                <a:schemeClr val="accent2"/>
              </a:solidFill>
              <a:prstDash val="solid"/>
              <a:round/>
              <a:headEnd len="med" w="med" type="none"/>
              <a:tailEnd len="med" w="med" type="none"/>
            </a:ln>
          </p:spPr>
        </p:sp>
        <p:sp>
          <p:nvSpPr>
            <p:cNvPr id="186" name="Google Shape;186;p14"/>
            <p:cNvSpPr/>
            <p:nvPr/>
          </p:nvSpPr>
          <p:spPr>
            <a:xfrm>
              <a:off x="-61450" y="4204956"/>
              <a:ext cx="1843725" cy="813300"/>
            </a:xfrm>
            <a:custGeom>
              <a:rect b="b" l="l" r="r" t="t"/>
              <a:pathLst>
                <a:path extrusionOk="0" h="32532" w="73749">
                  <a:moveTo>
                    <a:pt x="0" y="717"/>
                  </a:moveTo>
                  <a:cubicBezTo>
                    <a:pt x="1564" y="643"/>
                    <a:pt x="6144" y="-511"/>
                    <a:pt x="9384" y="271"/>
                  </a:cubicBezTo>
                  <a:cubicBezTo>
                    <a:pt x="12624" y="1053"/>
                    <a:pt x="16348" y="4256"/>
                    <a:pt x="19439" y="5410"/>
                  </a:cubicBezTo>
                  <a:cubicBezTo>
                    <a:pt x="22530" y="6564"/>
                    <a:pt x="25248" y="6117"/>
                    <a:pt x="27929" y="7197"/>
                  </a:cubicBezTo>
                  <a:cubicBezTo>
                    <a:pt x="30610" y="8277"/>
                    <a:pt x="32323" y="10958"/>
                    <a:pt x="35526" y="11889"/>
                  </a:cubicBezTo>
                  <a:cubicBezTo>
                    <a:pt x="38729" y="12820"/>
                    <a:pt x="43682" y="11517"/>
                    <a:pt x="47145" y="12783"/>
                  </a:cubicBezTo>
                  <a:cubicBezTo>
                    <a:pt x="50608" y="14049"/>
                    <a:pt x="53922" y="17810"/>
                    <a:pt x="56305" y="19486"/>
                  </a:cubicBezTo>
                  <a:cubicBezTo>
                    <a:pt x="58688" y="21162"/>
                    <a:pt x="59444" y="22206"/>
                    <a:pt x="61444" y="22837"/>
                  </a:cubicBezTo>
                  <a:cubicBezTo>
                    <a:pt x="63444" y="23469"/>
                    <a:pt x="66860" y="22611"/>
                    <a:pt x="68303" y="23275"/>
                  </a:cubicBezTo>
                  <a:cubicBezTo>
                    <a:pt x="69746" y="23939"/>
                    <a:pt x="69543" y="25777"/>
                    <a:pt x="70102" y="26819"/>
                  </a:cubicBezTo>
                  <a:cubicBezTo>
                    <a:pt x="70661" y="27861"/>
                    <a:pt x="71048" y="28577"/>
                    <a:pt x="71656" y="29529"/>
                  </a:cubicBezTo>
                  <a:cubicBezTo>
                    <a:pt x="72264" y="30481"/>
                    <a:pt x="73400" y="32032"/>
                    <a:pt x="73749" y="32532"/>
                  </a:cubicBezTo>
                </a:path>
              </a:pathLst>
            </a:custGeom>
            <a:noFill/>
            <a:ln cap="flat" cmpd="sng" w="38100">
              <a:solidFill>
                <a:schemeClr val="dk2"/>
              </a:solidFill>
              <a:prstDash val="solid"/>
              <a:round/>
              <a:headEnd len="med" w="med" type="none"/>
              <a:tailEnd len="med" w="med" type="none"/>
            </a:ln>
          </p:spPr>
        </p:sp>
        <p:sp>
          <p:nvSpPr>
            <p:cNvPr id="187" name="Google Shape;187;p14"/>
            <p:cNvSpPr/>
            <p:nvPr/>
          </p:nvSpPr>
          <p:spPr>
            <a:xfrm>
              <a:off x="1768775" y="4748383"/>
              <a:ext cx="2610525" cy="485550"/>
            </a:xfrm>
            <a:custGeom>
              <a:rect b="b" l="l" r="r" t="t"/>
              <a:pathLst>
                <a:path extrusionOk="0" h="19422" w="104421">
                  <a:moveTo>
                    <a:pt x="0" y="10184"/>
                  </a:moveTo>
                  <a:cubicBezTo>
                    <a:pt x="1446" y="10563"/>
                    <a:pt x="5536" y="12481"/>
                    <a:pt x="8677" y="12457"/>
                  </a:cubicBezTo>
                  <a:cubicBezTo>
                    <a:pt x="11818" y="12433"/>
                    <a:pt x="15476" y="10292"/>
                    <a:pt x="18846" y="10038"/>
                  </a:cubicBezTo>
                  <a:cubicBezTo>
                    <a:pt x="22217" y="9784"/>
                    <a:pt x="26023" y="10613"/>
                    <a:pt x="28900" y="10931"/>
                  </a:cubicBezTo>
                  <a:cubicBezTo>
                    <a:pt x="31777" y="11250"/>
                    <a:pt x="33953" y="12167"/>
                    <a:pt x="36110" y="11949"/>
                  </a:cubicBezTo>
                  <a:cubicBezTo>
                    <a:pt x="38267" y="11731"/>
                    <a:pt x="39141" y="10740"/>
                    <a:pt x="41841" y="9621"/>
                  </a:cubicBezTo>
                  <a:cubicBezTo>
                    <a:pt x="44542" y="8502"/>
                    <a:pt x="49481" y="6389"/>
                    <a:pt x="52313" y="5234"/>
                  </a:cubicBezTo>
                  <a:cubicBezTo>
                    <a:pt x="55145" y="4079"/>
                    <a:pt x="56176" y="2925"/>
                    <a:pt x="58834" y="2691"/>
                  </a:cubicBezTo>
                  <a:cubicBezTo>
                    <a:pt x="61492" y="2458"/>
                    <a:pt x="65382" y="3767"/>
                    <a:pt x="68263" y="3833"/>
                  </a:cubicBezTo>
                  <a:cubicBezTo>
                    <a:pt x="71144" y="3899"/>
                    <a:pt x="73960" y="3726"/>
                    <a:pt x="76120" y="3088"/>
                  </a:cubicBezTo>
                  <a:cubicBezTo>
                    <a:pt x="78280" y="2450"/>
                    <a:pt x="78288" y="-124"/>
                    <a:pt x="81222" y="5"/>
                  </a:cubicBezTo>
                  <a:cubicBezTo>
                    <a:pt x="84156" y="134"/>
                    <a:pt x="89856" y="627"/>
                    <a:pt x="93722" y="3863"/>
                  </a:cubicBezTo>
                  <a:cubicBezTo>
                    <a:pt x="97589" y="7099"/>
                    <a:pt x="102638" y="16829"/>
                    <a:pt x="104421" y="19422"/>
                  </a:cubicBezTo>
                </a:path>
              </a:pathLst>
            </a:custGeom>
            <a:noFill/>
            <a:ln cap="flat" cmpd="sng" w="38100">
              <a:solidFill>
                <a:schemeClr val="dk2"/>
              </a:solidFill>
              <a:prstDash val="solid"/>
              <a:round/>
              <a:headEnd len="med" w="med" type="none"/>
              <a:tailEnd len="med" w="med" type="none"/>
            </a:ln>
          </p:spPr>
        </p:sp>
        <p:sp>
          <p:nvSpPr>
            <p:cNvPr id="188" name="Google Shape;188;p14"/>
            <p:cNvSpPr/>
            <p:nvPr/>
          </p:nvSpPr>
          <p:spPr>
            <a:xfrm>
              <a:off x="1066900" y="5010493"/>
              <a:ext cx="709400" cy="262525"/>
            </a:xfrm>
            <a:custGeom>
              <a:rect b="b" l="l" r="r" t="t"/>
              <a:pathLst>
                <a:path extrusionOk="0" h="10501" w="28376">
                  <a:moveTo>
                    <a:pt x="28376" y="0"/>
                  </a:moveTo>
                  <a:cubicBezTo>
                    <a:pt x="27706" y="447"/>
                    <a:pt x="25993" y="2197"/>
                    <a:pt x="24354" y="2681"/>
                  </a:cubicBezTo>
                  <a:cubicBezTo>
                    <a:pt x="22716" y="3165"/>
                    <a:pt x="20817" y="2830"/>
                    <a:pt x="18545" y="2904"/>
                  </a:cubicBezTo>
                  <a:cubicBezTo>
                    <a:pt x="16274" y="2979"/>
                    <a:pt x="12401" y="2830"/>
                    <a:pt x="10725" y="3128"/>
                  </a:cubicBezTo>
                  <a:cubicBezTo>
                    <a:pt x="9049" y="3426"/>
                    <a:pt x="9682" y="4134"/>
                    <a:pt x="8490" y="4692"/>
                  </a:cubicBezTo>
                  <a:cubicBezTo>
                    <a:pt x="7298" y="5251"/>
                    <a:pt x="4990" y="5511"/>
                    <a:pt x="3575" y="6479"/>
                  </a:cubicBezTo>
                  <a:cubicBezTo>
                    <a:pt x="2160" y="7447"/>
                    <a:pt x="596" y="9831"/>
                    <a:pt x="0" y="10501"/>
                  </a:cubicBezTo>
                </a:path>
              </a:pathLst>
            </a:custGeom>
            <a:noFill/>
            <a:ln cap="flat" cmpd="sng" w="38100">
              <a:solidFill>
                <a:schemeClr val="dk2"/>
              </a:solidFill>
              <a:prstDash val="solid"/>
              <a:round/>
              <a:headEnd len="med" w="med" type="none"/>
              <a:tailEnd len="med" w="med" type="none"/>
            </a:ln>
          </p:spPr>
        </p:sp>
        <p:grpSp>
          <p:nvGrpSpPr>
            <p:cNvPr id="189" name="Google Shape;189;p14"/>
            <p:cNvGrpSpPr/>
            <p:nvPr/>
          </p:nvGrpSpPr>
          <p:grpSpPr>
            <a:xfrm>
              <a:off x="6570175" y="-56275"/>
              <a:ext cx="2640850" cy="676300"/>
              <a:chOff x="6570175" y="-56275"/>
              <a:chExt cx="2640850" cy="676300"/>
            </a:xfrm>
          </p:grpSpPr>
          <p:sp>
            <p:nvSpPr>
              <p:cNvPr id="190" name="Google Shape;190;p14"/>
              <p:cNvSpPr/>
              <p:nvPr/>
            </p:nvSpPr>
            <p:spPr>
              <a:xfrm>
                <a:off x="7900575" y="-25600"/>
                <a:ext cx="317250" cy="240500"/>
              </a:xfrm>
              <a:custGeom>
                <a:rect b="b" l="l" r="r" t="t"/>
                <a:pathLst>
                  <a:path extrusionOk="0" h="9620" w="12690">
                    <a:moveTo>
                      <a:pt x="0" y="9620"/>
                    </a:moveTo>
                    <a:cubicBezTo>
                      <a:pt x="853" y="9415"/>
                      <a:pt x="3480" y="9040"/>
                      <a:pt x="5117" y="8392"/>
                    </a:cubicBezTo>
                    <a:cubicBezTo>
                      <a:pt x="6754" y="7744"/>
                      <a:pt x="9005" y="6686"/>
                      <a:pt x="9824" y="5731"/>
                    </a:cubicBezTo>
                    <a:cubicBezTo>
                      <a:pt x="10643" y="4776"/>
                      <a:pt x="9551" y="3616"/>
                      <a:pt x="10029" y="2661"/>
                    </a:cubicBezTo>
                    <a:cubicBezTo>
                      <a:pt x="10507" y="1706"/>
                      <a:pt x="12247" y="444"/>
                      <a:pt x="12690" y="0"/>
                    </a:cubicBezTo>
                  </a:path>
                </a:pathLst>
              </a:custGeom>
              <a:noFill/>
              <a:ln cap="flat" cmpd="sng" w="38100">
                <a:solidFill>
                  <a:schemeClr val="accent2"/>
                </a:solidFill>
                <a:prstDash val="solid"/>
                <a:round/>
                <a:headEnd len="med" w="med" type="none"/>
                <a:tailEnd len="med" w="med" type="none"/>
              </a:ln>
            </p:spPr>
          </p:sp>
          <p:sp>
            <p:nvSpPr>
              <p:cNvPr id="191" name="Google Shape;191;p14"/>
              <p:cNvSpPr/>
              <p:nvPr/>
            </p:nvSpPr>
            <p:spPr>
              <a:xfrm>
                <a:off x="8843507" y="368825"/>
                <a:ext cx="317249" cy="92100"/>
              </a:xfrm>
              <a:custGeom>
                <a:rect b="b" l="l" r="r" t="t"/>
                <a:pathLst>
                  <a:path extrusionOk="0" h="3684" w="10030">
                    <a:moveTo>
                      <a:pt x="0" y="3684"/>
                    </a:moveTo>
                    <a:cubicBezTo>
                      <a:pt x="1024" y="3445"/>
                      <a:pt x="4640" y="2558"/>
                      <a:pt x="6141" y="2251"/>
                    </a:cubicBezTo>
                    <a:cubicBezTo>
                      <a:pt x="7642" y="1944"/>
                      <a:pt x="8358" y="2217"/>
                      <a:pt x="9006" y="1842"/>
                    </a:cubicBezTo>
                    <a:cubicBezTo>
                      <a:pt x="9654" y="1467"/>
                      <a:pt x="9859" y="307"/>
                      <a:pt x="10030" y="0"/>
                    </a:cubicBezTo>
                  </a:path>
                </a:pathLst>
              </a:custGeom>
              <a:noFill/>
              <a:ln cap="flat" cmpd="sng" w="38100">
                <a:solidFill>
                  <a:schemeClr val="accent2"/>
                </a:solidFill>
                <a:prstDash val="solid"/>
                <a:round/>
                <a:headEnd len="med" w="med" type="none"/>
                <a:tailEnd len="med" w="med" type="none"/>
              </a:ln>
            </p:spPr>
          </p:sp>
          <p:sp>
            <p:nvSpPr>
              <p:cNvPr id="192" name="Google Shape;192;p14"/>
              <p:cNvSpPr/>
              <p:nvPr/>
            </p:nvSpPr>
            <p:spPr>
              <a:xfrm>
                <a:off x="6570175" y="-56275"/>
                <a:ext cx="2640850" cy="676300"/>
              </a:xfrm>
              <a:custGeom>
                <a:rect b="b" l="l" r="r" t="t"/>
                <a:pathLst>
                  <a:path extrusionOk="0" h="27052" w="105634">
                    <a:moveTo>
                      <a:pt x="0" y="0"/>
                    </a:moveTo>
                    <a:cubicBezTo>
                      <a:pt x="2831" y="1058"/>
                      <a:pt x="12349" y="5288"/>
                      <a:pt x="16988" y="6345"/>
                    </a:cubicBezTo>
                    <a:cubicBezTo>
                      <a:pt x="21627" y="7403"/>
                      <a:pt x="23777" y="6209"/>
                      <a:pt x="27836" y="6345"/>
                    </a:cubicBezTo>
                    <a:cubicBezTo>
                      <a:pt x="31896" y="6481"/>
                      <a:pt x="37524" y="6617"/>
                      <a:pt x="41345" y="7163"/>
                    </a:cubicBezTo>
                    <a:cubicBezTo>
                      <a:pt x="45166" y="7709"/>
                      <a:pt x="47792" y="8596"/>
                      <a:pt x="50760" y="9619"/>
                    </a:cubicBezTo>
                    <a:cubicBezTo>
                      <a:pt x="53728" y="10643"/>
                      <a:pt x="55263" y="12451"/>
                      <a:pt x="59152" y="13304"/>
                    </a:cubicBezTo>
                    <a:cubicBezTo>
                      <a:pt x="63041" y="14157"/>
                      <a:pt x="69147" y="13952"/>
                      <a:pt x="74093" y="14736"/>
                    </a:cubicBezTo>
                    <a:cubicBezTo>
                      <a:pt x="79039" y="15521"/>
                      <a:pt x="85212" y="16107"/>
                      <a:pt x="88830" y="18011"/>
                    </a:cubicBezTo>
                    <a:cubicBezTo>
                      <a:pt x="92448" y="19915"/>
                      <a:pt x="93635" y="25024"/>
                      <a:pt x="95803" y="26158"/>
                    </a:cubicBezTo>
                    <a:cubicBezTo>
                      <a:pt x="97971" y="27293"/>
                      <a:pt x="100198" y="24669"/>
                      <a:pt x="101836" y="24818"/>
                    </a:cubicBezTo>
                    <a:cubicBezTo>
                      <a:pt x="103475" y="24967"/>
                      <a:pt x="105001" y="26680"/>
                      <a:pt x="105634" y="27052"/>
                    </a:cubicBezTo>
                  </a:path>
                </a:pathLst>
              </a:custGeom>
              <a:noFill/>
              <a:ln cap="flat" cmpd="sng" w="38100">
                <a:solidFill>
                  <a:schemeClr val="dk2"/>
                </a:solidFill>
                <a:prstDash val="solid"/>
                <a:round/>
                <a:headEnd len="med" w="med" type="none"/>
                <a:tailEnd len="med" w="med" type="none"/>
              </a:ln>
            </p:spPr>
          </p:sp>
        </p:gr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193" name="Shape 193"/>
        <p:cNvGrpSpPr/>
        <p:nvPr/>
      </p:nvGrpSpPr>
      <p:grpSpPr>
        <a:xfrm>
          <a:off x="0" y="0"/>
          <a:ext cx="0" cy="0"/>
          <a:chOff x="0" y="0"/>
          <a:chExt cx="0" cy="0"/>
        </a:xfrm>
      </p:grpSpPr>
      <p:sp>
        <p:nvSpPr>
          <p:cNvPr id="194" name="Google Shape;194;p15"/>
          <p:cNvSpPr txBox="1"/>
          <p:nvPr>
            <p:ph type="title"/>
          </p:nvPr>
        </p:nvSpPr>
        <p:spPr>
          <a:xfrm>
            <a:off x="1676025" y="3011775"/>
            <a:ext cx="41685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sz="1900">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95" name="Google Shape;195;p15"/>
          <p:cNvSpPr txBox="1"/>
          <p:nvPr>
            <p:ph idx="2" type="title"/>
          </p:nvPr>
        </p:nvSpPr>
        <p:spPr>
          <a:xfrm>
            <a:off x="863175" y="1542200"/>
            <a:ext cx="5794200" cy="1590600"/>
          </a:xfrm>
          <a:prstGeom prst="rect">
            <a:avLst/>
          </a:prstGeom>
        </p:spPr>
        <p:txBody>
          <a:bodyPr anchorCtr="0" anchor="ctr" bIns="91425" lIns="91425" spcFirstLastPara="1" rIns="91425" wrap="square" tIns="91425">
            <a:noAutofit/>
          </a:bodyPr>
          <a:lstStyle>
            <a:lvl1pPr lvl="0" rtl="0">
              <a:lnSpc>
                <a:spcPct val="115000"/>
              </a:lnSpc>
              <a:spcBef>
                <a:spcPts val="0"/>
              </a:spcBef>
              <a:spcAft>
                <a:spcPts val="0"/>
              </a:spcAft>
              <a:buSzPts val="2800"/>
              <a:buNone/>
              <a:defRPr b="0" sz="2200">
                <a:solidFill>
                  <a:schemeClr val="dk2"/>
                </a:solidFill>
                <a:latin typeface="Barlow Medium"/>
                <a:ea typeface="Barlow Medium"/>
                <a:cs typeface="Barlow Medium"/>
                <a:sym typeface="Barlow Medium"/>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196" name="Google Shape;196;p15"/>
          <p:cNvGrpSpPr/>
          <p:nvPr/>
        </p:nvGrpSpPr>
        <p:grpSpPr>
          <a:xfrm>
            <a:off x="-857353" y="-1064263"/>
            <a:ext cx="11503802" cy="6545988"/>
            <a:chOff x="-857353" y="-1064263"/>
            <a:chExt cx="11503802" cy="6545988"/>
          </a:xfrm>
        </p:grpSpPr>
        <p:sp>
          <p:nvSpPr>
            <p:cNvPr id="197" name="Google Shape;197;p15"/>
            <p:cNvSpPr/>
            <p:nvPr/>
          </p:nvSpPr>
          <p:spPr>
            <a:xfrm>
              <a:off x="110675" y="4218425"/>
              <a:ext cx="1033100" cy="1143750"/>
            </a:xfrm>
            <a:custGeom>
              <a:rect b="b" l="l" r="r" t="t"/>
              <a:pathLst>
                <a:path extrusionOk="0" h="45750" w="41324">
                  <a:moveTo>
                    <a:pt x="41324" y="0"/>
                  </a:moveTo>
                  <a:cubicBezTo>
                    <a:pt x="40012" y="2050"/>
                    <a:pt x="37389" y="9346"/>
                    <a:pt x="33453" y="12298"/>
                  </a:cubicBezTo>
                  <a:cubicBezTo>
                    <a:pt x="29517" y="15250"/>
                    <a:pt x="21974" y="15742"/>
                    <a:pt x="17710" y="17710"/>
                  </a:cubicBezTo>
                  <a:cubicBezTo>
                    <a:pt x="13447" y="19678"/>
                    <a:pt x="10414" y="20826"/>
                    <a:pt x="7872" y="24105"/>
                  </a:cubicBezTo>
                  <a:cubicBezTo>
                    <a:pt x="5330" y="27385"/>
                    <a:pt x="3772" y="33780"/>
                    <a:pt x="2460" y="37387"/>
                  </a:cubicBezTo>
                  <a:cubicBezTo>
                    <a:pt x="1148" y="40995"/>
                    <a:pt x="410" y="44356"/>
                    <a:pt x="0" y="45750"/>
                  </a:cubicBezTo>
                </a:path>
              </a:pathLst>
            </a:custGeom>
            <a:noFill/>
            <a:ln cap="flat" cmpd="sng" w="38100">
              <a:solidFill>
                <a:schemeClr val="accent2"/>
              </a:solidFill>
              <a:prstDash val="solid"/>
              <a:round/>
              <a:headEnd len="med" w="med" type="none"/>
              <a:tailEnd len="med" w="med" type="none"/>
            </a:ln>
          </p:spPr>
        </p:sp>
        <p:sp>
          <p:nvSpPr>
            <p:cNvPr id="198" name="Google Shape;198;p15"/>
            <p:cNvSpPr/>
            <p:nvPr/>
          </p:nvSpPr>
          <p:spPr>
            <a:xfrm flipH="1">
              <a:off x="6670552" y="1261236"/>
              <a:ext cx="3975897" cy="3454261"/>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5"/>
            <p:cNvSpPr/>
            <p:nvPr/>
          </p:nvSpPr>
          <p:spPr>
            <a:xfrm>
              <a:off x="1088825" y="4321200"/>
              <a:ext cx="3603075" cy="1160525"/>
            </a:xfrm>
            <a:custGeom>
              <a:rect b="b" l="l" r="r" t="t"/>
              <a:pathLst>
                <a:path extrusionOk="0" h="46421" w="144123">
                  <a:moveTo>
                    <a:pt x="0" y="0"/>
                  </a:moveTo>
                  <a:cubicBezTo>
                    <a:pt x="2378" y="1968"/>
                    <a:pt x="8855" y="8445"/>
                    <a:pt x="14266" y="11807"/>
                  </a:cubicBezTo>
                  <a:cubicBezTo>
                    <a:pt x="19677" y="15169"/>
                    <a:pt x="27467" y="17136"/>
                    <a:pt x="32468" y="20170"/>
                  </a:cubicBezTo>
                  <a:cubicBezTo>
                    <a:pt x="37470" y="23204"/>
                    <a:pt x="40585" y="26401"/>
                    <a:pt x="44275" y="30009"/>
                  </a:cubicBezTo>
                  <a:cubicBezTo>
                    <a:pt x="47965" y="33617"/>
                    <a:pt x="48949" y="39110"/>
                    <a:pt x="54606" y="41816"/>
                  </a:cubicBezTo>
                  <a:cubicBezTo>
                    <a:pt x="60263" y="44522"/>
                    <a:pt x="70105" y="47133"/>
                    <a:pt x="78219" y="46243"/>
                  </a:cubicBezTo>
                  <a:cubicBezTo>
                    <a:pt x="86333" y="45353"/>
                    <a:pt x="96572" y="39824"/>
                    <a:pt x="103292" y="36474"/>
                  </a:cubicBezTo>
                  <a:cubicBezTo>
                    <a:pt x="110013" y="33124"/>
                    <a:pt x="113213" y="26922"/>
                    <a:pt x="118542" y="26143"/>
                  </a:cubicBezTo>
                  <a:cubicBezTo>
                    <a:pt x="123871" y="25364"/>
                    <a:pt x="131005" y="28890"/>
                    <a:pt x="135268" y="31801"/>
                  </a:cubicBezTo>
                  <a:cubicBezTo>
                    <a:pt x="139532" y="34712"/>
                    <a:pt x="142647" y="41639"/>
                    <a:pt x="144123" y="43607"/>
                  </a:cubicBezTo>
                </a:path>
              </a:pathLst>
            </a:custGeom>
            <a:noFill/>
            <a:ln cap="flat" cmpd="sng" w="38100">
              <a:solidFill>
                <a:schemeClr val="accent2"/>
              </a:solidFill>
              <a:prstDash val="solid"/>
              <a:round/>
              <a:headEnd len="med" w="med" type="none"/>
              <a:tailEnd len="med" w="med" type="none"/>
            </a:ln>
          </p:spPr>
        </p:sp>
        <p:sp>
          <p:nvSpPr>
            <p:cNvPr id="200" name="Google Shape;200;p15"/>
            <p:cNvSpPr/>
            <p:nvPr/>
          </p:nvSpPr>
          <p:spPr>
            <a:xfrm>
              <a:off x="4232780" y="4445950"/>
              <a:ext cx="418926" cy="572708"/>
            </a:xfrm>
            <a:custGeom>
              <a:rect b="b" l="l" r="r" t="t"/>
              <a:pathLst>
                <a:path extrusionOk="0" h="27056" w="19791">
                  <a:moveTo>
                    <a:pt x="0" y="27056"/>
                  </a:moveTo>
                  <a:cubicBezTo>
                    <a:pt x="1189" y="26359"/>
                    <a:pt x="4386" y="23736"/>
                    <a:pt x="7133" y="22875"/>
                  </a:cubicBezTo>
                  <a:cubicBezTo>
                    <a:pt x="9880" y="22014"/>
                    <a:pt x="14430" y="23039"/>
                    <a:pt x="16480" y="21891"/>
                  </a:cubicBezTo>
                  <a:cubicBezTo>
                    <a:pt x="18530" y="20743"/>
                    <a:pt x="18899" y="18817"/>
                    <a:pt x="19432" y="15988"/>
                  </a:cubicBezTo>
                  <a:cubicBezTo>
                    <a:pt x="19965" y="13159"/>
                    <a:pt x="19760" y="7584"/>
                    <a:pt x="19678" y="4919"/>
                  </a:cubicBezTo>
                  <a:cubicBezTo>
                    <a:pt x="19596" y="2254"/>
                    <a:pt x="19063" y="820"/>
                    <a:pt x="18940" y="0"/>
                  </a:cubicBezTo>
                </a:path>
              </a:pathLst>
            </a:custGeom>
            <a:noFill/>
            <a:ln cap="flat" cmpd="sng" w="38100">
              <a:solidFill>
                <a:schemeClr val="accent2"/>
              </a:solidFill>
              <a:prstDash val="solid"/>
              <a:round/>
              <a:headEnd len="med" w="med" type="none"/>
              <a:tailEnd len="med" w="med" type="none"/>
            </a:ln>
          </p:spPr>
        </p:sp>
        <p:sp>
          <p:nvSpPr>
            <p:cNvPr id="201" name="Google Shape;201;p15"/>
            <p:cNvSpPr/>
            <p:nvPr/>
          </p:nvSpPr>
          <p:spPr>
            <a:xfrm>
              <a:off x="-18450" y="4165447"/>
              <a:ext cx="6001725" cy="1132700"/>
            </a:xfrm>
            <a:custGeom>
              <a:rect b="b" l="l" r="r" t="t"/>
              <a:pathLst>
                <a:path extrusionOk="0" h="45308" w="240069">
                  <a:moveTo>
                    <a:pt x="0" y="1381"/>
                  </a:moveTo>
                  <a:cubicBezTo>
                    <a:pt x="1927" y="1340"/>
                    <a:pt x="5986" y="1340"/>
                    <a:pt x="11561" y="1135"/>
                  </a:cubicBezTo>
                  <a:cubicBezTo>
                    <a:pt x="17136" y="930"/>
                    <a:pt x="25868" y="-382"/>
                    <a:pt x="33452" y="151"/>
                  </a:cubicBezTo>
                  <a:cubicBezTo>
                    <a:pt x="41036" y="684"/>
                    <a:pt x="50097" y="2487"/>
                    <a:pt x="57066" y="4332"/>
                  </a:cubicBezTo>
                  <a:cubicBezTo>
                    <a:pt x="64035" y="6177"/>
                    <a:pt x="70307" y="8883"/>
                    <a:pt x="75267" y="11220"/>
                  </a:cubicBezTo>
                  <a:cubicBezTo>
                    <a:pt x="80227" y="13557"/>
                    <a:pt x="82524" y="15770"/>
                    <a:pt x="86828" y="18353"/>
                  </a:cubicBezTo>
                  <a:cubicBezTo>
                    <a:pt x="91133" y="20936"/>
                    <a:pt x="96913" y="25363"/>
                    <a:pt x="101094" y="26716"/>
                  </a:cubicBezTo>
                  <a:cubicBezTo>
                    <a:pt x="105276" y="28069"/>
                    <a:pt x="107285" y="26962"/>
                    <a:pt x="111917" y="26470"/>
                  </a:cubicBezTo>
                  <a:cubicBezTo>
                    <a:pt x="116550" y="25978"/>
                    <a:pt x="123519" y="24420"/>
                    <a:pt x="128889" y="23764"/>
                  </a:cubicBezTo>
                  <a:cubicBezTo>
                    <a:pt x="134260" y="23108"/>
                    <a:pt x="138278" y="24092"/>
                    <a:pt x="144140" y="22534"/>
                  </a:cubicBezTo>
                  <a:cubicBezTo>
                    <a:pt x="150002" y="20976"/>
                    <a:pt x="159431" y="16795"/>
                    <a:pt x="164063" y="14417"/>
                  </a:cubicBezTo>
                  <a:cubicBezTo>
                    <a:pt x="168695" y="12039"/>
                    <a:pt x="168654" y="9088"/>
                    <a:pt x="171934" y="8268"/>
                  </a:cubicBezTo>
                  <a:cubicBezTo>
                    <a:pt x="175214" y="7448"/>
                    <a:pt x="178904" y="7161"/>
                    <a:pt x="183741" y="9498"/>
                  </a:cubicBezTo>
                  <a:cubicBezTo>
                    <a:pt x="188579" y="11835"/>
                    <a:pt x="194605" y="17164"/>
                    <a:pt x="200959" y="22288"/>
                  </a:cubicBezTo>
                  <a:cubicBezTo>
                    <a:pt x="207313" y="27412"/>
                    <a:pt x="215923" y="36472"/>
                    <a:pt x="221867" y="40244"/>
                  </a:cubicBezTo>
                  <a:cubicBezTo>
                    <a:pt x="227811" y="44016"/>
                    <a:pt x="233591" y="44139"/>
                    <a:pt x="236625" y="44918"/>
                  </a:cubicBezTo>
                  <a:cubicBezTo>
                    <a:pt x="239659" y="45697"/>
                    <a:pt x="239495" y="44918"/>
                    <a:pt x="240069" y="44918"/>
                  </a:cubicBezTo>
                </a:path>
              </a:pathLst>
            </a:custGeom>
            <a:noFill/>
            <a:ln cap="flat" cmpd="sng" w="38100">
              <a:solidFill>
                <a:schemeClr val="dk2"/>
              </a:solidFill>
              <a:prstDash val="solid"/>
              <a:round/>
              <a:headEnd len="med" w="med" type="none"/>
              <a:tailEnd len="med" w="med" type="none"/>
            </a:ln>
          </p:spPr>
        </p:sp>
        <p:sp>
          <p:nvSpPr>
            <p:cNvPr id="202" name="Google Shape;202;p15"/>
            <p:cNvSpPr/>
            <p:nvPr/>
          </p:nvSpPr>
          <p:spPr>
            <a:xfrm>
              <a:off x="7004050" y="-79950"/>
              <a:ext cx="2207695" cy="2010829"/>
            </a:xfrm>
            <a:custGeom>
              <a:rect b="b" l="l" r="r" t="t"/>
              <a:pathLst>
                <a:path extrusionOk="0" h="82504" w="91949">
                  <a:moveTo>
                    <a:pt x="1677" y="1087"/>
                  </a:moveTo>
                  <a:cubicBezTo>
                    <a:pt x="2128" y="1087"/>
                    <a:pt x="-3775" y="-1332"/>
                    <a:pt x="4383" y="1087"/>
                  </a:cubicBezTo>
                  <a:cubicBezTo>
                    <a:pt x="12541" y="3506"/>
                    <a:pt x="40007" y="9328"/>
                    <a:pt x="50625" y="15600"/>
                  </a:cubicBezTo>
                  <a:cubicBezTo>
                    <a:pt x="61243" y="21872"/>
                    <a:pt x="64235" y="32818"/>
                    <a:pt x="68089" y="38721"/>
                  </a:cubicBezTo>
                  <a:cubicBezTo>
                    <a:pt x="71943" y="44624"/>
                    <a:pt x="71369" y="45650"/>
                    <a:pt x="73747" y="51020"/>
                  </a:cubicBezTo>
                  <a:cubicBezTo>
                    <a:pt x="76125" y="56390"/>
                    <a:pt x="79322" y="65696"/>
                    <a:pt x="82356" y="70943"/>
                  </a:cubicBezTo>
                  <a:cubicBezTo>
                    <a:pt x="85390" y="76190"/>
                    <a:pt x="90350" y="80577"/>
                    <a:pt x="91949" y="82504"/>
                  </a:cubicBezTo>
                </a:path>
              </a:pathLst>
            </a:custGeom>
            <a:noFill/>
            <a:ln cap="flat" cmpd="sng" w="38100">
              <a:solidFill>
                <a:schemeClr val="dk2"/>
              </a:solidFill>
              <a:prstDash val="solid"/>
              <a:round/>
              <a:headEnd len="med" w="med" type="none"/>
              <a:tailEnd len="med" w="med" type="none"/>
            </a:ln>
          </p:spPr>
        </p:sp>
        <p:sp>
          <p:nvSpPr>
            <p:cNvPr id="203" name="Google Shape;203;p15"/>
            <p:cNvSpPr/>
            <p:nvPr/>
          </p:nvSpPr>
          <p:spPr>
            <a:xfrm flipH="1" rot="2497583">
              <a:off x="-570667" y="-671350"/>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1">
  <p:cSld name="CUSTOM_1_2">
    <p:spTree>
      <p:nvGrpSpPr>
        <p:cNvPr id="204" name="Shape 204"/>
        <p:cNvGrpSpPr/>
        <p:nvPr/>
      </p:nvGrpSpPr>
      <p:grpSpPr>
        <a:xfrm>
          <a:off x="0" y="0"/>
          <a:ext cx="0" cy="0"/>
          <a:chOff x="0" y="0"/>
          <a:chExt cx="0" cy="0"/>
        </a:xfrm>
      </p:grpSpPr>
      <p:sp>
        <p:nvSpPr>
          <p:cNvPr id="205" name="Google Shape;205;p16"/>
          <p:cNvSpPr txBox="1"/>
          <p:nvPr>
            <p:ph type="title"/>
          </p:nvPr>
        </p:nvSpPr>
        <p:spPr>
          <a:xfrm>
            <a:off x="4982650" y="3116500"/>
            <a:ext cx="3449100" cy="5727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2800"/>
              <a:buNone/>
              <a:defRPr sz="1900">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06" name="Google Shape;206;p16"/>
          <p:cNvSpPr txBox="1"/>
          <p:nvPr>
            <p:ph idx="2" type="title"/>
          </p:nvPr>
        </p:nvSpPr>
        <p:spPr>
          <a:xfrm>
            <a:off x="3641925" y="1525900"/>
            <a:ext cx="4794600" cy="1590600"/>
          </a:xfrm>
          <a:prstGeom prst="rect">
            <a:avLst/>
          </a:prstGeom>
        </p:spPr>
        <p:txBody>
          <a:bodyPr anchorCtr="0" anchor="ctr" bIns="91425" lIns="91425" spcFirstLastPara="1" rIns="91425" wrap="square" tIns="91425">
            <a:noAutofit/>
          </a:bodyPr>
          <a:lstStyle>
            <a:lvl1pPr lvl="0" rtl="0" algn="r">
              <a:lnSpc>
                <a:spcPct val="115000"/>
              </a:lnSpc>
              <a:spcBef>
                <a:spcPts val="0"/>
              </a:spcBef>
              <a:spcAft>
                <a:spcPts val="0"/>
              </a:spcAft>
              <a:buSzPts val="2800"/>
              <a:buNone/>
              <a:defRPr b="0" sz="2200">
                <a:solidFill>
                  <a:schemeClr val="dk2"/>
                </a:solidFill>
                <a:latin typeface="Barlow"/>
                <a:ea typeface="Barlow"/>
                <a:cs typeface="Barlow"/>
                <a:sym typeface="Barlow"/>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grpSp>
        <p:nvGrpSpPr>
          <p:cNvPr id="207" name="Google Shape;207;p16"/>
          <p:cNvGrpSpPr/>
          <p:nvPr/>
        </p:nvGrpSpPr>
        <p:grpSpPr>
          <a:xfrm flipH="1">
            <a:off x="6477192" y="-96450"/>
            <a:ext cx="3440175" cy="6030331"/>
            <a:chOff x="-267425" y="-107175"/>
            <a:chExt cx="3440175" cy="6030331"/>
          </a:xfrm>
        </p:grpSpPr>
        <p:grpSp>
          <p:nvGrpSpPr>
            <p:cNvPr id="208" name="Google Shape;208;p16"/>
            <p:cNvGrpSpPr/>
            <p:nvPr/>
          </p:nvGrpSpPr>
          <p:grpSpPr>
            <a:xfrm>
              <a:off x="-27925" y="-107175"/>
              <a:ext cx="3200675" cy="1030275"/>
              <a:chOff x="-27925" y="-107175"/>
              <a:chExt cx="3200675" cy="1030275"/>
            </a:xfrm>
          </p:grpSpPr>
          <p:sp>
            <p:nvSpPr>
              <p:cNvPr id="209" name="Google Shape;209;p16"/>
              <p:cNvSpPr/>
              <p:nvPr/>
            </p:nvSpPr>
            <p:spPr>
              <a:xfrm>
                <a:off x="530942" y="-107175"/>
                <a:ext cx="402900" cy="414850"/>
              </a:xfrm>
              <a:custGeom>
                <a:rect b="b" l="l" r="r" t="t"/>
                <a:pathLst>
                  <a:path extrusionOk="0" h="16594" w="16116">
                    <a:moveTo>
                      <a:pt x="14511" y="16594"/>
                    </a:moveTo>
                    <a:cubicBezTo>
                      <a:pt x="14772" y="16147"/>
                      <a:pt x="16150" y="15216"/>
                      <a:pt x="16075" y="13913"/>
                    </a:cubicBezTo>
                    <a:cubicBezTo>
                      <a:pt x="16001" y="12610"/>
                      <a:pt x="16743" y="11093"/>
                      <a:pt x="14064" y="8774"/>
                    </a:cubicBezTo>
                    <a:cubicBezTo>
                      <a:pt x="11385" y="6455"/>
                      <a:pt x="2344" y="1462"/>
                      <a:pt x="0" y="0"/>
                    </a:cubicBezTo>
                  </a:path>
                </a:pathLst>
              </a:custGeom>
              <a:noFill/>
              <a:ln cap="flat" cmpd="sng" w="38100">
                <a:solidFill>
                  <a:schemeClr val="accent2"/>
                </a:solidFill>
                <a:prstDash val="solid"/>
                <a:round/>
                <a:headEnd len="med" w="med" type="none"/>
                <a:tailEnd len="med" w="med" type="none"/>
              </a:ln>
            </p:spPr>
          </p:sp>
          <p:sp>
            <p:nvSpPr>
              <p:cNvPr id="210" name="Google Shape;210;p16"/>
              <p:cNvSpPr/>
              <p:nvPr/>
            </p:nvSpPr>
            <p:spPr>
              <a:xfrm>
                <a:off x="-27925" y="730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211" name="Google Shape;211;p16"/>
              <p:cNvSpPr/>
              <p:nvPr/>
            </p:nvSpPr>
            <p:spPr>
              <a:xfrm>
                <a:off x="-27925" y="-55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212" name="Google Shape;212;p16"/>
              <p:cNvSpPr/>
              <p:nvPr/>
            </p:nvSpPr>
            <p:spPr>
              <a:xfrm>
                <a:off x="134050" y="-512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sp>
          <p:nvSpPr>
            <p:cNvPr id="213" name="Google Shape;213;p16"/>
            <p:cNvSpPr/>
            <p:nvPr/>
          </p:nvSpPr>
          <p:spPr>
            <a:xfrm rot="3483863">
              <a:off x="-187367" y="4393918"/>
              <a:ext cx="1632221" cy="1094508"/>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1">
  <p:cSld name="MAIN_POINT_1">
    <p:spTree>
      <p:nvGrpSpPr>
        <p:cNvPr id="214" name="Shape 214"/>
        <p:cNvGrpSpPr/>
        <p:nvPr/>
      </p:nvGrpSpPr>
      <p:grpSpPr>
        <a:xfrm>
          <a:off x="0" y="0"/>
          <a:ext cx="0" cy="0"/>
          <a:chOff x="0" y="0"/>
          <a:chExt cx="0" cy="0"/>
        </a:xfrm>
      </p:grpSpPr>
      <p:sp>
        <p:nvSpPr>
          <p:cNvPr id="215" name="Google Shape;215;p17"/>
          <p:cNvSpPr txBox="1"/>
          <p:nvPr>
            <p:ph type="title"/>
          </p:nvPr>
        </p:nvSpPr>
        <p:spPr>
          <a:xfrm>
            <a:off x="1097250" y="1466475"/>
            <a:ext cx="5094600" cy="18735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4800"/>
              <a:buNone/>
              <a:defRPr sz="7400">
                <a:solidFill>
                  <a:schemeClr val="accent5"/>
                </a:solidFill>
              </a:defRPr>
            </a:lvl1pPr>
            <a:lvl2pPr lvl="1" rtl="0">
              <a:spcBef>
                <a:spcPts val="0"/>
              </a:spcBef>
              <a:spcAft>
                <a:spcPts val="0"/>
              </a:spcAft>
              <a:buSzPts val="4800"/>
              <a:buNone/>
              <a:defRPr sz="4800"/>
            </a:lvl2pPr>
            <a:lvl3pPr lvl="2" rtl="0">
              <a:spcBef>
                <a:spcPts val="0"/>
              </a:spcBef>
              <a:spcAft>
                <a:spcPts val="0"/>
              </a:spcAft>
              <a:buSzPts val="4800"/>
              <a:buNone/>
              <a:defRPr sz="4800"/>
            </a:lvl3pPr>
            <a:lvl4pPr lvl="3" rtl="0">
              <a:spcBef>
                <a:spcPts val="0"/>
              </a:spcBef>
              <a:spcAft>
                <a:spcPts val="0"/>
              </a:spcAft>
              <a:buSzPts val="4800"/>
              <a:buNone/>
              <a:defRPr sz="4800"/>
            </a:lvl4pPr>
            <a:lvl5pPr lvl="4" rtl="0">
              <a:spcBef>
                <a:spcPts val="0"/>
              </a:spcBef>
              <a:spcAft>
                <a:spcPts val="0"/>
              </a:spcAft>
              <a:buSzPts val="4800"/>
              <a:buNone/>
              <a:defRPr sz="4800"/>
            </a:lvl5pPr>
            <a:lvl6pPr lvl="5" rtl="0">
              <a:spcBef>
                <a:spcPts val="0"/>
              </a:spcBef>
              <a:spcAft>
                <a:spcPts val="0"/>
              </a:spcAft>
              <a:buSzPts val="4800"/>
              <a:buNone/>
              <a:defRPr sz="4800"/>
            </a:lvl6pPr>
            <a:lvl7pPr lvl="6" rtl="0">
              <a:spcBef>
                <a:spcPts val="0"/>
              </a:spcBef>
              <a:spcAft>
                <a:spcPts val="0"/>
              </a:spcAft>
              <a:buSzPts val="4800"/>
              <a:buNone/>
              <a:defRPr sz="4800"/>
            </a:lvl7pPr>
            <a:lvl8pPr lvl="7" rtl="0">
              <a:spcBef>
                <a:spcPts val="0"/>
              </a:spcBef>
              <a:spcAft>
                <a:spcPts val="0"/>
              </a:spcAft>
              <a:buSzPts val="4800"/>
              <a:buNone/>
              <a:defRPr sz="4800"/>
            </a:lvl8pPr>
            <a:lvl9pPr lvl="8" rtl="0">
              <a:spcBef>
                <a:spcPts val="0"/>
              </a:spcBef>
              <a:spcAft>
                <a:spcPts val="0"/>
              </a:spcAft>
              <a:buSzPts val="4800"/>
              <a:buNone/>
              <a:defRPr sz="4800"/>
            </a:lvl9pPr>
          </a:lstStyle>
          <a:p/>
        </p:txBody>
      </p:sp>
      <p:sp>
        <p:nvSpPr>
          <p:cNvPr id="216" name="Google Shape;216;p17"/>
          <p:cNvSpPr txBox="1"/>
          <p:nvPr>
            <p:ph idx="1" type="subTitle"/>
          </p:nvPr>
        </p:nvSpPr>
        <p:spPr>
          <a:xfrm>
            <a:off x="1097250" y="3460788"/>
            <a:ext cx="3773100" cy="711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1">
  <p:cSld name="CAPTION_ONLY_1">
    <p:spTree>
      <p:nvGrpSpPr>
        <p:cNvPr id="217" name="Shape 217"/>
        <p:cNvGrpSpPr/>
        <p:nvPr/>
      </p:nvGrpSpPr>
      <p:grpSpPr>
        <a:xfrm>
          <a:off x="0" y="0"/>
          <a:ext cx="0" cy="0"/>
          <a:chOff x="0" y="0"/>
          <a:chExt cx="0" cy="0"/>
        </a:xfrm>
      </p:grpSpPr>
      <p:sp>
        <p:nvSpPr>
          <p:cNvPr id="218" name="Google Shape;218;p18"/>
          <p:cNvSpPr txBox="1"/>
          <p:nvPr>
            <p:ph type="title"/>
          </p:nvPr>
        </p:nvSpPr>
        <p:spPr>
          <a:xfrm>
            <a:off x="3750075" y="3459236"/>
            <a:ext cx="5012400" cy="1144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lt1"/>
                </a:solidFill>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p:txBody>
      </p:sp>
      <p:grpSp>
        <p:nvGrpSpPr>
          <p:cNvPr id="219" name="Google Shape;219;p18"/>
          <p:cNvGrpSpPr/>
          <p:nvPr/>
        </p:nvGrpSpPr>
        <p:grpSpPr>
          <a:xfrm>
            <a:off x="-1408689" y="-1051988"/>
            <a:ext cx="11954968" cy="7456655"/>
            <a:chOff x="-1408689" y="-1051988"/>
            <a:chExt cx="11954968" cy="7456655"/>
          </a:xfrm>
        </p:grpSpPr>
        <p:grpSp>
          <p:nvGrpSpPr>
            <p:cNvPr id="220" name="Google Shape;220;p18"/>
            <p:cNvGrpSpPr/>
            <p:nvPr/>
          </p:nvGrpSpPr>
          <p:grpSpPr>
            <a:xfrm>
              <a:off x="-73800" y="-1051988"/>
              <a:ext cx="10620079" cy="6329294"/>
              <a:chOff x="-73800" y="-1051988"/>
              <a:chExt cx="10620079" cy="6329294"/>
            </a:xfrm>
          </p:grpSpPr>
          <p:sp>
            <p:nvSpPr>
              <p:cNvPr id="221" name="Google Shape;221;p18"/>
              <p:cNvSpPr/>
              <p:nvPr/>
            </p:nvSpPr>
            <p:spPr>
              <a:xfrm>
                <a:off x="-67650" y="657975"/>
                <a:ext cx="719475" cy="468875"/>
              </a:xfrm>
              <a:custGeom>
                <a:rect b="b" l="l" r="r" t="t"/>
                <a:pathLst>
                  <a:path extrusionOk="0" h="18755" w="28779">
                    <a:moveTo>
                      <a:pt x="28779" y="18694"/>
                    </a:moveTo>
                    <a:cubicBezTo>
                      <a:pt x="27098" y="18530"/>
                      <a:pt x="21523" y="19268"/>
                      <a:pt x="18694" y="17710"/>
                    </a:cubicBezTo>
                    <a:cubicBezTo>
                      <a:pt x="15865" y="16152"/>
                      <a:pt x="13652" y="11561"/>
                      <a:pt x="11807" y="9347"/>
                    </a:cubicBezTo>
                    <a:cubicBezTo>
                      <a:pt x="9962" y="7133"/>
                      <a:pt x="9593" y="5985"/>
                      <a:pt x="7625" y="4427"/>
                    </a:cubicBezTo>
                    <a:cubicBezTo>
                      <a:pt x="5657" y="2869"/>
                      <a:pt x="1271" y="738"/>
                      <a:pt x="0" y="0"/>
                    </a:cubicBezTo>
                  </a:path>
                </a:pathLst>
              </a:custGeom>
              <a:noFill/>
              <a:ln cap="flat" cmpd="sng" w="38100">
                <a:solidFill>
                  <a:schemeClr val="dk2"/>
                </a:solidFill>
                <a:prstDash val="solid"/>
                <a:round/>
                <a:headEnd len="med" w="med" type="none"/>
                <a:tailEnd len="med" w="med" type="none"/>
              </a:ln>
            </p:spPr>
          </p:sp>
          <p:sp>
            <p:nvSpPr>
              <p:cNvPr id="222" name="Google Shape;222;p18"/>
              <p:cNvSpPr/>
              <p:nvPr/>
            </p:nvSpPr>
            <p:spPr>
              <a:xfrm>
                <a:off x="591385" y="-122975"/>
                <a:ext cx="233375" cy="780950"/>
              </a:xfrm>
              <a:custGeom>
                <a:rect b="b" l="l" r="r" t="t"/>
                <a:pathLst>
                  <a:path extrusionOk="0" h="31238" w="9335">
                    <a:moveTo>
                      <a:pt x="696" y="0"/>
                    </a:moveTo>
                    <a:cubicBezTo>
                      <a:pt x="2131" y="1681"/>
                      <a:pt x="9059" y="6764"/>
                      <a:pt x="9305" y="10084"/>
                    </a:cubicBezTo>
                    <a:cubicBezTo>
                      <a:pt x="9551" y="13405"/>
                      <a:pt x="3648" y="17258"/>
                      <a:pt x="2172" y="19923"/>
                    </a:cubicBezTo>
                    <a:cubicBezTo>
                      <a:pt x="696" y="22588"/>
                      <a:pt x="-739" y="24187"/>
                      <a:pt x="450" y="26073"/>
                    </a:cubicBezTo>
                    <a:cubicBezTo>
                      <a:pt x="1639" y="27959"/>
                      <a:pt x="7829" y="30377"/>
                      <a:pt x="9305" y="31238"/>
                    </a:cubicBezTo>
                  </a:path>
                </a:pathLst>
              </a:custGeom>
              <a:noFill/>
              <a:ln cap="flat" cmpd="sng" w="38100">
                <a:solidFill>
                  <a:schemeClr val="dk2"/>
                </a:solidFill>
                <a:prstDash val="solid"/>
                <a:round/>
                <a:headEnd len="med" w="med" type="none"/>
                <a:tailEnd len="med" w="med" type="none"/>
              </a:ln>
            </p:spPr>
          </p:sp>
          <p:sp>
            <p:nvSpPr>
              <p:cNvPr id="223" name="Google Shape;223;p18"/>
              <p:cNvSpPr/>
              <p:nvPr/>
            </p:nvSpPr>
            <p:spPr>
              <a:xfrm>
                <a:off x="-49200" y="192420"/>
                <a:ext cx="842450" cy="1271100"/>
              </a:xfrm>
              <a:custGeom>
                <a:rect b="b" l="l" r="r" t="t"/>
                <a:pathLst>
                  <a:path extrusionOk="0" h="50844" w="33698">
                    <a:moveTo>
                      <a:pt x="0" y="50844"/>
                    </a:moveTo>
                    <a:cubicBezTo>
                      <a:pt x="738" y="48548"/>
                      <a:pt x="3567" y="41825"/>
                      <a:pt x="4428" y="37070"/>
                    </a:cubicBezTo>
                    <a:cubicBezTo>
                      <a:pt x="5289" y="32315"/>
                      <a:pt x="4756" y="26863"/>
                      <a:pt x="5166" y="22312"/>
                    </a:cubicBezTo>
                    <a:cubicBezTo>
                      <a:pt x="5576" y="17762"/>
                      <a:pt x="5534" y="13293"/>
                      <a:pt x="6887" y="9767"/>
                    </a:cubicBezTo>
                    <a:cubicBezTo>
                      <a:pt x="8240" y="6241"/>
                      <a:pt x="10700" y="2757"/>
                      <a:pt x="13283" y="1158"/>
                    </a:cubicBezTo>
                    <a:cubicBezTo>
                      <a:pt x="15866" y="-441"/>
                      <a:pt x="18982" y="133"/>
                      <a:pt x="22384" y="174"/>
                    </a:cubicBezTo>
                    <a:cubicBezTo>
                      <a:pt x="25787" y="215"/>
                      <a:pt x="31812" y="1199"/>
                      <a:pt x="33698" y="1404"/>
                    </a:cubicBezTo>
                  </a:path>
                </a:pathLst>
              </a:custGeom>
              <a:noFill/>
              <a:ln cap="flat" cmpd="sng" w="38100">
                <a:solidFill>
                  <a:schemeClr val="dk2"/>
                </a:solidFill>
                <a:prstDash val="solid"/>
                <a:round/>
                <a:headEnd len="med" w="med" type="none"/>
                <a:tailEnd len="med" w="med" type="none"/>
              </a:ln>
            </p:spPr>
          </p:sp>
          <p:sp>
            <p:nvSpPr>
              <p:cNvPr id="224" name="Google Shape;224;p18"/>
              <p:cNvSpPr/>
              <p:nvPr/>
            </p:nvSpPr>
            <p:spPr>
              <a:xfrm>
                <a:off x="-73800" y="-249562"/>
                <a:ext cx="2084622" cy="3474345"/>
              </a:xfrm>
              <a:custGeom>
                <a:rect b="b" l="l" r="r" t="t"/>
                <a:pathLst>
                  <a:path extrusionOk="0" h="134054" w="80433">
                    <a:moveTo>
                      <a:pt x="0" y="134054"/>
                    </a:moveTo>
                    <a:cubicBezTo>
                      <a:pt x="1968" y="131553"/>
                      <a:pt x="9306" y="125609"/>
                      <a:pt x="11807" y="119050"/>
                    </a:cubicBezTo>
                    <a:cubicBezTo>
                      <a:pt x="14308" y="112491"/>
                      <a:pt x="13118" y="102570"/>
                      <a:pt x="15004" y="94699"/>
                    </a:cubicBezTo>
                    <a:cubicBezTo>
                      <a:pt x="16890" y="86828"/>
                      <a:pt x="20333" y="80925"/>
                      <a:pt x="23121" y="71824"/>
                    </a:cubicBezTo>
                    <a:cubicBezTo>
                      <a:pt x="25909" y="62723"/>
                      <a:pt x="28737" y="47636"/>
                      <a:pt x="31730" y="40093"/>
                    </a:cubicBezTo>
                    <a:cubicBezTo>
                      <a:pt x="34723" y="32550"/>
                      <a:pt x="34354" y="32304"/>
                      <a:pt x="41077" y="26565"/>
                    </a:cubicBezTo>
                    <a:cubicBezTo>
                      <a:pt x="47800" y="20826"/>
                      <a:pt x="65511" y="10085"/>
                      <a:pt x="72070" y="5657"/>
                    </a:cubicBezTo>
                    <a:cubicBezTo>
                      <a:pt x="78629" y="1230"/>
                      <a:pt x="79039" y="943"/>
                      <a:pt x="80433" y="0"/>
                    </a:cubicBezTo>
                  </a:path>
                </a:pathLst>
              </a:custGeom>
              <a:noFill/>
              <a:ln cap="flat" cmpd="sng" w="38100">
                <a:solidFill>
                  <a:schemeClr val="accent1"/>
                </a:solidFill>
                <a:prstDash val="solid"/>
                <a:round/>
                <a:headEnd len="med" w="med" type="none"/>
                <a:tailEnd len="med" w="med" type="none"/>
              </a:ln>
            </p:spPr>
          </p:sp>
          <p:sp>
            <p:nvSpPr>
              <p:cNvPr id="225" name="Google Shape;225;p18"/>
              <p:cNvSpPr/>
              <p:nvPr/>
            </p:nvSpPr>
            <p:spPr>
              <a:xfrm flipH="1" rot="2497583">
                <a:off x="8493258"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8"/>
              <p:cNvSpPr/>
              <p:nvPr/>
            </p:nvSpPr>
            <p:spPr>
              <a:xfrm>
                <a:off x="7681481" y="4063425"/>
                <a:ext cx="1547531" cy="1213880"/>
              </a:xfrm>
              <a:custGeom>
                <a:rect b="b" l="l" r="r" t="t"/>
                <a:pathLst>
                  <a:path extrusionOk="0" h="42061" w="53622">
                    <a:moveTo>
                      <a:pt x="53622" y="0"/>
                    </a:moveTo>
                    <a:cubicBezTo>
                      <a:pt x="52515" y="1517"/>
                      <a:pt x="49400" y="5453"/>
                      <a:pt x="46981" y="9101"/>
                    </a:cubicBezTo>
                    <a:cubicBezTo>
                      <a:pt x="44562" y="12750"/>
                      <a:pt x="41201" y="18734"/>
                      <a:pt x="39110" y="21891"/>
                    </a:cubicBezTo>
                    <a:cubicBezTo>
                      <a:pt x="37019" y="25048"/>
                      <a:pt x="36896" y="26237"/>
                      <a:pt x="34436" y="28041"/>
                    </a:cubicBezTo>
                    <a:cubicBezTo>
                      <a:pt x="31976" y="29845"/>
                      <a:pt x="28287" y="31320"/>
                      <a:pt x="24351" y="32714"/>
                    </a:cubicBezTo>
                    <a:cubicBezTo>
                      <a:pt x="20416" y="34108"/>
                      <a:pt x="14882" y="34846"/>
                      <a:pt x="10823" y="36404"/>
                    </a:cubicBezTo>
                    <a:cubicBezTo>
                      <a:pt x="6765" y="37962"/>
                      <a:pt x="1804" y="41118"/>
                      <a:pt x="0" y="42061"/>
                    </a:cubicBezTo>
                  </a:path>
                </a:pathLst>
              </a:custGeom>
              <a:noFill/>
              <a:ln cap="flat" cmpd="sng" w="38100">
                <a:solidFill>
                  <a:schemeClr val="accent1"/>
                </a:solidFill>
                <a:prstDash val="solid"/>
                <a:round/>
                <a:headEnd len="med" w="med" type="none"/>
                <a:tailEnd len="med" w="med" type="none"/>
              </a:ln>
            </p:spPr>
          </p:sp>
        </p:grpSp>
        <p:sp>
          <p:nvSpPr>
            <p:cNvPr id="227" name="Google Shape;227;p18"/>
            <p:cNvSpPr/>
            <p:nvPr/>
          </p:nvSpPr>
          <p:spPr>
            <a:xfrm rot="2700000">
              <a:off x="-1158376"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2">
  <p:cSld name="CAPTION_ONLY_2">
    <p:spTree>
      <p:nvGrpSpPr>
        <p:cNvPr id="228" name="Shape 228"/>
        <p:cNvGrpSpPr/>
        <p:nvPr/>
      </p:nvGrpSpPr>
      <p:grpSpPr>
        <a:xfrm>
          <a:off x="0" y="0"/>
          <a:ext cx="0" cy="0"/>
          <a:chOff x="0" y="0"/>
          <a:chExt cx="0" cy="0"/>
        </a:xfrm>
      </p:grpSpPr>
      <p:sp>
        <p:nvSpPr>
          <p:cNvPr id="229" name="Google Shape;229;p19"/>
          <p:cNvSpPr txBox="1"/>
          <p:nvPr>
            <p:ph type="title"/>
          </p:nvPr>
        </p:nvSpPr>
        <p:spPr>
          <a:xfrm>
            <a:off x="719100" y="3439411"/>
            <a:ext cx="4359900" cy="11448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atin typeface="Nunito"/>
                <a:ea typeface="Nunito"/>
                <a:cs typeface="Nunito"/>
                <a:sym typeface="Nunito"/>
              </a:defRPr>
            </a:lvl2pPr>
            <a:lvl3pPr lvl="2" rtl="0">
              <a:spcBef>
                <a:spcPts val="0"/>
              </a:spcBef>
              <a:spcAft>
                <a:spcPts val="0"/>
              </a:spcAft>
              <a:buSzPts val="2800"/>
              <a:buNone/>
              <a:defRPr>
                <a:latin typeface="Nunito"/>
                <a:ea typeface="Nunito"/>
                <a:cs typeface="Nunito"/>
                <a:sym typeface="Nunito"/>
              </a:defRPr>
            </a:lvl3pPr>
            <a:lvl4pPr lvl="3" rtl="0">
              <a:spcBef>
                <a:spcPts val="0"/>
              </a:spcBef>
              <a:spcAft>
                <a:spcPts val="0"/>
              </a:spcAft>
              <a:buSzPts val="2800"/>
              <a:buNone/>
              <a:defRPr>
                <a:latin typeface="Nunito"/>
                <a:ea typeface="Nunito"/>
                <a:cs typeface="Nunito"/>
                <a:sym typeface="Nunito"/>
              </a:defRPr>
            </a:lvl4pPr>
            <a:lvl5pPr lvl="4" rtl="0">
              <a:spcBef>
                <a:spcPts val="0"/>
              </a:spcBef>
              <a:spcAft>
                <a:spcPts val="0"/>
              </a:spcAft>
              <a:buSzPts val="2800"/>
              <a:buNone/>
              <a:defRPr>
                <a:latin typeface="Nunito"/>
                <a:ea typeface="Nunito"/>
                <a:cs typeface="Nunito"/>
                <a:sym typeface="Nunito"/>
              </a:defRPr>
            </a:lvl5pPr>
            <a:lvl6pPr lvl="5" rtl="0">
              <a:spcBef>
                <a:spcPts val="0"/>
              </a:spcBef>
              <a:spcAft>
                <a:spcPts val="0"/>
              </a:spcAft>
              <a:buSzPts val="2800"/>
              <a:buNone/>
              <a:defRPr>
                <a:latin typeface="Nunito"/>
                <a:ea typeface="Nunito"/>
                <a:cs typeface="Nunito"/>
                <a:sym typeface="Nunito"/>
              </a:defRPr>
            </a:lvl6pPr>
            <a:lvl7pPr lvl="6" rtl="0">
              <a:spcBef>
                <a:spcPts val="0"/>
              </a:spcBef>
              <a:spcAft>
                <a:spcPts val="0"/>
              </a:spcAft>
              <a:buSzPts val="2800"/>
              <a:buNone/>
              <a:defRPr>
                <a:latin typeface="Nunito"/>
                <a:ea typeface="Nunito"/>
                <a:cs typeface="Nunito"/>
                <a:sym typeface="Nunito"/>
              </a:defRPr>
            </a:lvl7pPr>
            <a:lvl8pPr lvl="7" rtl="0">
              <a:spcBef>
                <a:spcPts val="0"/>
              </a:spcBef>
              <a:spcAft>
                <a:spcPts val="0"/>
              </a:spcAft>
              <a:buSzPts val="2800"/>
              <a:buNone/>
              <a:defRPr>
                <a:latin typeface="Nunito"/>
                <a:ea typeface="Nunito"/>
                <a:cs typeface="Nunito"/>
                <a:sym typeface="Nunito"/>
              </a:defRPr>
            </a:lvl8pPr>
            <a:lvl9pPr lvl="8" rtl="0">
              <a:spcBef>
                <a:spcPts val="0"/>
              </a:spcBef>
              <a:spcAft>
                <a:spcPts val="0"/>
              </a:spcAft>
              <a:buSzPts val="2800"/>
              <a:buNone/>
              <a:defRPr>
                <a:latin typeface="Nunito"/>
                <a:ea typeface="Nunito"/>
                <a:cs typeface="Nunito"/>
                <a:sym typeface="Nunito"/>
              </a:defRPr>
            </a:lvl9pPr>
          </a:lstStyle>
          <a:p/>
        </p:txBody>
      </p:sp>
      <p:grpSp>
        <p:nvGrpSpPr>
          <p:cNvPr id="230" name="Google Shape;230;p19"/>
          <p:cNvGrpSpPr/>
          <p:nvPr/>
        </p:nvGrpSpPr>
        <p:grpSpPr>
          <a:xfrm>
            <a:off x="-44675" y="-89375"/>
            <a:ext cx="13189424" cy="6383447"/>
            <a:chOff x="-44675" y="-89375"/>
            <a:chExt cx="13189424" cy="6383447"/>
          </a:xfrm>
        </p:grpSpPr>
        <p:sp>
          <p:nvSpPr>
            <p:cNvPr id="231" name="Google Shape;231;p19"/>
            <p:cNvSpPr/>
            <p:nvPr/>
          </p:nvSpPr>
          <p:spPr>
            <a:xfrm rot="650892">
              <a:off x="8543323" y="2983227"/>
              <a:ext cx="4365060" cy="2926223"/>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32" name="Google Shape;232;p19"/>
            <p:cNvGrpSpPr/>
            <p:nvPr/>
          </p:nvGrpSpPr>
          <p:grpSpPr>
            <a:xfrm>
              <a:off x="-44675" y="-89375"/>
              <a:ext cx="9219798" cy="5303550"/>
              <a:chOff x="-44675" y="-89375"/>
              <a:chExt cx="9219798" cy="5303550"/>
            </a:xfrm>
          </p:grpSpPr>
          <p:sp>
            <p:nvSpPr>
              <p:cNvPr id="233" name="Google Shape;233;p19"/>
              <p:cNvSpPr/>
              <p:nvPr/>
            </p:nvSpPr>
            <p:spPr>
              <a:xfrm>
                <a:off x="670300" y="-89375"/>
                <a:ext cx="262600" cy="318400"/>
              </a:xfrm>
              <a:custGeom>
                <a:rect b="b" l="l" r="r" t="t"/>
                <a:pathLst>
                  <a:path extrusionOk="0" h="12736" w="10504">
                    <a:moveTo>
                      <a:pt x="8937" y="12736"/>
                    </a:moveTo>
                    <a:cubicBezTo>
                      <a:pt x="9198" y="12289"/>
                      <a:pt x="10576" y="11358"/>
                      <a:pt x="10501" y="10055"/>
                    </a:cubicBezTo>
                    <a:cubicBezTo>
                      <a:pt x="10427" y="8752"/>
                      <a:pt x="10240" y="6592"/>
                      <a:pt x="8490" y="4916"/>
                    </a:cubicBezTo>
                    <a:cubicBezTo>
                      <a:pt x="6740" y="3240"/>
                      <a:pt x="1415" y="819"/>
                      <a:pt x="0" y="0"/>
                    </a:cubicBezTo>
                  </a:path>
                </a:pathLst>
              </a:custGeom>
              <a:noFill/>
              <a:ln cap="flat" cmpd="sng" w="38100">
                <a:solidFill>
                  <a:schemeClr val="accent2"/>
                </a:solidFill>
                <a:prstDash val="solid"/>
                <a:round/>
                <a:headEnd len="med" w="med" type="none"/>
                <a:tailEnd len="med" w="med" type="none"/>
              </a:ln>
            </p:spPr>
          </p:sp>
          <p:grpSp>
            <p:nvGrpSpPr>
              <p:cNvPr id="234" name="Google Shape;234;p19"/>
              <p:cNvGrpSpPr/>
              <p:nvPr/>
            </p:nvGrpSpPr>
            <p:grpSpPr>
              <a:xfrm>
                <a:off x="7767948" y="3157150"/>
                <a:ext cx="1407175" cy="2057025"/>
                <a:chOff x="7767948" y="3157150"/>
                <a:chExt cx="1407175" cy="2057025"/>
              </a:xfrm>
            </p:grpSpPr>
            <p:sp>
              <p:nvSpPr>
                <p:cNvPr id="235" name="Google Shape;235;p19"/>
                <p:cNvSpPr/>
                <p:nvPr/>
              </p:nvSpPr>
              <p:spPr>
                <a:xfrm>
                  <a:off x="8609775" y="4687125"/>
                  <a:ext cx="443889" cy="515614"/>
                </a:xfrm>
                <a:custGeom>
                  <a:rect b="b" l="l" r="r" t="t"/>
                  <a:pathLst>
                    <a:path extrusionOk="0" h="18626" w="16035">
                      <a:moveTo>
                        <a:pt x="0" y="0"/>
                      </a:moveTo>
                      <a:cubicBezTo>
                        <a:pt x="444" y="717"/>
                        <a:pt x="1467" y="3344"/>
                        <a:pt x="2661" y="4299"/>
                      </a:cubicBezTo>
                      <a:cubicBezTo>
                        <a:pt x="3855" y="5254"/>
                        <a:pt x="5493" y="5390"/>
                        <a:pt x="7164" y="5731"/>
                      </a:cubicBezTo>
                      <a:cubicBezTo>
                        <a:pt x="8836" y="6072"/>
                        <a:pt x="11428" y="5867"/>
                        <a:pt x="12690" y="6345"/>
                      </a:cubicBezTo>
                      <a:cubicBezTo>
                        <a:pt x="13952" y="6823"/>
                        <a:pt x="14225" y="7233"/>
                        <a:pt x="14737" y="8597"/>
                      </a:cubicBezTo>
                      <a:cubicBezTo>
                        <a:pt x="15249" y="9962"/>
                        <a:pt x="16579" y="12861"/>
                        <a:pt x="15760" y="14532"/>
                      </a:cubicBezTo>
                      <a:cubicBezTo>
                        <a:pt x="14941" y="16204"/>
                        <a:pt x="10813" y="17944"/>
                        <a:pt x="9824" y="18626"/>
                      </a:cubicBezTo>
                    </a:path>
                  </a:pathLst>
                </a:custGeom>
                <a:noFill/>
                <a:ln cap="flat" cmpd="sng" w="19050">
                  <a:solidFill>
                    <a:schemeClr val="accent2"/>
                  </a:solidFill>
                  <a:prstDash val="solid"/>
                  <a:round/>
                  <a:headEnd len="med" w="med" type="none"/>
                  <a:tailEnd len="med" w="med" type="none"/>
                </a:ln>
              </p:spPr>
            </p:sp>
            <p:sp>
              <p:nvSpPr>
                <p:cNvPr id="236" name="Google Shape;236;p19"/>
                <p:cNvSpPr/>
                <p:nvPr/>
              </p:nvSpPr>
              <p:spPr>
                <a:xfrm>
                  <a:off x="8475600" y="4052625"/>
                  <a:ext cx="356272" cy="711224"/>
                </a:xfrm>
                <a:custGeom>
                  <a:rect b="b" l="l" r="r" t="t"/>
                  <a:pathLst>
                    <a:path extrusionOk="0" h="25790" w="12281">
                      <a:moveTo>
                        <a:pt x="12281" y="0"/>
                      </a:moveTo>
                      <a:cubicBezTo>
                        <a:pt x="11803" y="341"/>
                        <a:pt x="10234" y="1194"/>
                        <a:pt x="9415" y="2047"/>
                      </a:cubicBezTo>
                      <a:cubicBezTo>
                        <a:pt x="8596" y="2900"/>
                        <a:pt x="7709" y="4060"/>
                        <a:pt x="7368" y="5117"/>
                      </a:cubicBezTo>
                      <a:cubicBezTo>
                        <a:pt x="7027" y="6175"/>
                        <a:pt x="7743" y="7232"/>
                        <a:pt x="7368" y="8392"/>
                      </a:cubicBezTo>
                      <a:cubicBezTo>
                        <a:pt x="6993" y="9552"/>
                        <a:pt x="5902" y="10984"/>
                        <a:pt x="5117" y="12076"/>
                      </a:cubicBezTo>
                      <a:cubicBezTo>
                        <a:pt x="4333" y="13168"/>
                        <a:pt x="3173" y="13748"/>
                        <a:pt x="2661" y="14942"/>
                      </a:cubicBezTo>
                      <a:cubicBezTo>
                        <a:pt x="2149" y="16136"/>
                        <a:pt x="2149" y="18183"/>
                        <a:pt x="2047" y="19240"/>
                      </a:cubicBezTo>
                      <a:cubicBezTo>
                        <a:pt x="1945" y="20298"/>
                        <a:pt x="2388" y="20195"/>
                        <a:pt x="2047" y="21287"/>
                      </a:cubicBezTo>
                      <a:cubicBezTo>
                        <a:pt x="1706" y="22379"/>
                        <a:pt x="341" y="25040"/>
                        <a:pt x="0" y="25790"/>
                      </a:cubicBezTo>
                    </a:path>
                  </a:pathLst>
                </a:custGeom>
                <a:noFill/>
                <a:ln cap="flat" cmpd="sng" w="19050">
                  <a:solidFill>
                    <a:schemeClr val="accent2"/>
                  </a:solidFill>
                  <a:prstDash val="solid"/>
                  <a:round/>
                  <a:headEnd len="med" w="med" type="none"/>
                  <a:tailEnd len="med" w="med" type="none"/>
                </a:ln>
              </p:spPr>
            </p:sp>
            <p:sp>
              <p:nvSpPr>
                <p:cNvPr id="237" name="Google Shape;237;p19"/>
                <p:cNvSpPr/>
                <p:nvPr/>
              </p:nvSpPr>
              <p:spPr>
                <a:xfrm flipH="1">
                  <a:off x="7767948" y="3157150"/>
                  <a:ext cx="1407175" cy="2057025"/>
                </a:xfrm>
                <a:custGeom>
                  <a:rect b="b" l="l" r="r" t="t"/>
                  <a:pathLst>
                    <a:path extrusionOk="0" h="82281" w="56287">
                      <a:moveTo>
                        <a:pt x="0" y="0"/>
                      </a:moveTo>
                      <a:cubicBezTo>
                        <a:pt x="989" y="1603"/>
                        <a:pt x="3957" y="7607"/>
                        <a:pt x="5936" y="9620"/>
                      </a:cubicBezTo>
                      <a:cubicBezTo>
                        <a:pt x="7915" y="11633"/>
                        <a:pt x="10508" y="10507"/>
                        <a:pt x="11872" y="12076"/>
                      </a:cubicBezTo>
                      <a:cubicBezTo>
                        <a:pt x="13237" y="13645"/>
                        <a:pt x="13543" y="16921"/>
                        <a:pt x="14123" y="19036"/>
                      </a:cubicBezTo>
                      <a:cubicBezTo>
                        <a:pt x="14703" y="21151"/>
                        <a:pt x="15215" y="22447"/>
                        <a:pt x="15351" y="24767"/>
                      </a:cubicBezTo>
                      <a:cubicBezTo>
                        <a:pt x="15488" y="27087"/>
                        <a:pt x="16000" y="29338"/>
                        <a:pt x="14942" y="32954"/>
                      </a:cubicBezTo>
                      <a:cubicBezTo>
                        <a:pt x="13885" y="36570"/>
                        <a:pt x="10064" y="43324"/>
                        <a:pt x="9006" y="46462"/>
                      </a:cubicBezTo>
                      <a:cubicBezTo>
                        <a:pt x="7949" y="49600"/>
                        <a:pt x="8392" y="50317"/>
                        <a:pt x="8597" y="51784"/>
                      </a:cubicBezTo>
                      <a:cubicBezTo>
                        <a:pt x="8802" y="53251"/>
                        <a:pt x="8119" y="53627"/>
                        <a:pt x="10234" y="55264"/>
                      </a:cubicBezTo>
                      <a:cubicBezTo>
                        <a:pt x="12349" y="56902"/>
                        <a:pt x="18558" y="60142"/>
                        <a:pt x="21287" y="61609"/>
                      </a:cubicBezTo>
                      <a:cubicBezTo>
                        <a:pt x="24016" y="63076"/>
                        <a:pt x="24323" y="62905"/>
                        <a:pt x="26608" y="64065"/>
                      </a:cubicBezTo>
                      <a:cubicBezTo>
                        <a:pt x="28894" y="65225"/>
                        <a:pt x="33192" y="67169"/>
                        <a:pt x="35000" y="68568"/>
                      </a:cubicBezTo>
                      <a:cubicBezTo>
                        <a:pt x="36808" y="69967"/>
                        <a:pt x="36637" y="71570"/>
                        <a:pt x="37456" y="72457"/>
                      </a:cubicBezTo>
                      <a:cubicBezTo>
                        <a:pt x="38275" y="73344"/>
                        <a:pt x="38071" y="73275"/>
                        <a:pt x="39913" y="73889"/>
                      </a:cubicBezTo>
                      <a:cubicBezTo>
                        <a:pt x="41755" y="74503"/>
                        <a:pt x="46258" y="75356"/>
                        <a:pt x="48509" y="76141"/>
                      </a:cubicBezTo>
                      <a:cubicBezTo>
                        <a:pt x="50760" y="76926"/>
                        <a:pt x="52125" y="77574"/>
                        <a:pt x="53421" y="78597"/>
                      </a:cubicBezTo>
                      <a:cubicBezTo>
                        <a:pt x="54717" y="79620"/>
                        <a:pt x="55809" y="81667"/>
                        <a:pt x="56287" y="82281"/>
                      </a:cubicBezTo>
                    </a:path>
                  </a:pathLst>
                </a:custGeom>
                <a:noFill/>
                <a:ln cap="flat" cmpd="sng" w="38100">
                  <a:solidFill>
                    <a:schemeClr val="dk2"/>
                  </a:solidFill>
                  <a:prstDash val="solid"/>
                  <a:round/>
                  <a:headEnd len="med" w="med" type="none"/>
                  <a:tailEnd len="med" w="med" type="none"/>
                </a:ln>
              </p:spPr>
            </p:sp>
            <p:sp>
              <p:nvSpPr>
                <p:cNvPr id="238" name="Google Shape;238;p19"/>
                <p:cNvSpPr/>
                <p:nvPr/>
              </p:nvSpPr>
              <p:spPr>
                <a:xfrm>
                  <a:off x="8258775" y="4912275"/>
                  <a:ext cx="339400" cy="286550"/>
                </a:xfrm>
                <a:custGeom>
                  <a:rect b="b" l="l" r="r" t="t"/>
                  <a:pathLst>
                    <a:path extrusionOk="0" h="11462" w="13576">
                      <a:moveTo>
                        <a:pt x="0" y="0"/>
                      </a:moveTo>
                      <a:cubicBezTo>
                        <a:pt x="648" y="478"/>
                        <a:pt x="2320" y="2388"/>
                        <a:pt x="3889" y="2866"/>
                      </a:cubicBezTo>
                      <a:cubicBezTo>
                        <a:pt x="5458" y="3344"/>
                        <a:pt x="7914" y="2525"/>
                        <a:pt x="9415" y="2866"/>
                      </a:cubicBezTo>
                      <a:cubicBezTo>
                        <a:pt x="10916" y="3207"/>
                        <a:pt x="12212" y="4059"/>
                        <a:pt x="12894" y="4912"/>
                      </a:cubicBezTo>
                      <a:cubicBezTo>
                        <a:pt x="13576" y="5765"/>
                        <a:pt x="13440" y="6891"/>
                        <a:pt x="13508" y="7983"/>
                      </a:cubicBezTo>
                      <a:cubicBezTo>
                        <a:pt x="13576" y="9075"/>
                        <a:pt x="13338" y="10882"/>
                        <a:pt x="13304" y="11462"/>
                      </a:cubicBezTo>
                    </a:path>
                  </a:pathLst>
                </a:custGeom>
                <a:noFill/>
                <a:ln cap="flat" cmpd="sng" w="19050">
                  <a:solidFill>
                    <a:schemeClr val="accent2"/>
                  </a:solidFill>
                  <a:prstDash val="solid"/>
                  <a:round/>
                  <a:headEnd len="med" w="med" type="none"/>
                  <a:tailEnd len="med" w="med" type="none"/>
                </a:ln>
              </p:spPr>
            </p:sp>
          </p:grpSp>
          <p:sp>
            <p:nvSpPr>
              <p:cNvPr id="239" name="Google Shape;239;p19"/>
              <p:cNvSpPr/>
              <p:nvPr/>
            </p:nvSpPr>
            <p:spPr>
              <a:xfrm>
                <a:off x="-27925" y="-55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240" name="Google Shape;240;p19"/>
              <p:cNvSpPr/>
              <p:nvPr/>
            </p:nvSpPr>
            <p:spPr>
              <a:xfrm>
                <a:off x="-44675" y="-837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241" name="Google Shape;241;p19"/>
              <p:cNvSpPr/>
              <p:nvPr/>
            </p:nvSpPr>
            <p:spPr>
              <a:xfrm>
                <a:off x="134050" y="-8377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5">
  <p:cSld name="ONE_COLUMN_TEXT_1">
    <p:spTree>
      <p:nvGrpSpPr>
        <p:cNvPr id="242" name="Shape 242"/>
        <p:cNvGrpSpPr/>
        <p:nvPr/>
      </p:nvGrpSpPr>
      <p:grpSpPr>
        <a:xfrm>
          <a:off x="0" y="0"/>
          <a:ext cx="0" cy="0"/>
          <a:chOff x="0" y="0"/>
          <a:chExt cx="0" cy="0"/>
        </a:xfrm>
      </p:grpSpPr>
      <p:sp>
        <p:nvSpPr>
          <p:cNvPr id="243" name="Google Shape;243;p20"/>
          <p:cNvSpPr txBox="1"/>
          <p:nvPr>
            <p:ph type="title"/>
          </p:nvPr>
        </p:nvSpPr>
        <p:spPr>
          <a:xfrm>
            <a:off x="3670250" y="1317725"/>
            <a:ext cx="4225200" cy="8214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2400"/>
              <a:buNone/>
              <a:defRPr sz="2400">
                <a:solidFill>
                  <a:schemeClr val="accent5"/>
                </a:solidFill>
              </a:defRPr>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44" name="Google Shape;244;p20"/>
          <p:cNvSpPr txBox="1"/>
          <p:nvPr>
            <p:ph idx="1" type="body"/>
          </p:nvPr>
        </p:nvSpPr>
        <p:spPr>
          <a:xfrm>
            <a:off x="3670250" y="2297050"/>
            <a:ext cx="4157700" cy="2185200"/>
          </a:xfrm>
          <a:prstGeom prst="rect">
            <a:avLst/>
          </a:prstGeom>
        </p:spPr>
        <p:txBody>
          <a:bodyPr anchorCtr="0" anchor="t" bIns="91425" lIns="91425" spcFirstLastPara="1" rIns="91425" wrap="square" tIns="91425">
            <a:noAutofit/>
          </a:bodyPr>
          <a:lstStyle>
            <a:lvl1pPr indent="-292100" lvl="0" marL="457200" rtl="0">
              <a:lnSpc>
                <a:spcPct val="115000"/>
              </a:lnSpc>
              <a:spcBef>
                <a:spcPts val="0"/>
              </a:spcBef>
              <a:spcAft>
                <a:spcPts val="0"/>
              </a:spcAft>
              <a:buClr>
                <a:schemeClr val="accent3"/>
              </a:buClr>
              <a:buSzPts val="1000"/>
              <a:buChar char="■"/>
              <a:defRPr>
                <a:latin typeface="Barlow"/>
                <a:ea typeface="Barlow"/>
                <a:cs typeface="Barlow"/>
                <a:sym typeface="Barlow"/>
              </a:defRPr>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1" name="Shape 21"/>
        <p:cNvGrpSpPr/>
        <p:nvPr/>
      </p:nvGrpSpPr>
      <p:grpSpPr>
        <a:xfrm>
          <a:off x="0" y="0"/>
          <a:ext cx="0" cy="0"/>
          <a:chOff x="0" y="0"/>
          <a:chExt cx="0" cy="0"/>
        </a:xfrm>
      </p:grpSpPr>
      <p:grpSp>
        <p:nvGrpSpPr>
          <p:cNvPr id="22" name="Google Shape;22;p3"/>
          <p:cNvGrpSpPr/>
          <p:nvPr/>
        </p:nvGrpSpPr>
        <p:grpSpPr>
          <a:xfrm>
            <a:off x="-2252073" y="-166025"/>
            <a:ext cx="12575870" cy="5386862"/>
            <a:chOff x="-2252073" y="-166025"/>
            <a:chExt cx="12575870" cy="5386862"/>
          </a:xfrm>
        </p:grpSpPr>
        <p:sp>
          <p:nvSpPr>
            <p:cNvPr id="23" name="Google Shape;23;p3"/>
            <p:cNvSpPr/>
            <p:nvPr/>
          </p:nvSpPr>
          <p:spPr>
            <a:xfrm flipH="1" rot="993073">
              <a:off x="8559736" y="1460242"/>
              <a:ext cx="1599286" cy="1389460"/>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a:off x="7920300" y="135212"/>
              <a:ext cx="1242150" cy="916325"/>
            </a:xfrm>
            <a:custGeom>
              <a:rect b="b" l="l" r="r" t="t"/>
              <a:pathLst>
                <a:path extrusionOk="0" h="36653" w="49686">
                  <a:moveTo>
                    <a:pt x="0" y="10826"/>
                  </a:moveTo>
                  <a:cubicBezTo>
                    <a:pt x="2337" y="10949"/>
                    <a:pt x="10331" y="12548"/>
                    <a:pt x="14020" y="11564"/>
                  </a:cubicBezTo>
                  <a:cubicBezTo>
                    <a:pt x="17710" y="10580"/>
                    <a:pt x="19677" y="6809"/>
                    <a:pt x="22137" y="4923"/>
                  </a:cubicBezTo>
                  <a:cubicBezTo>
                    <a:pt x="24597" y="3037"/>
                    <a:pt x="26113" y="823"/>
                    <a:pt x="28778" y="249"/>
                  </a:cubicBezTo>
                  <a:cubicBezTo>
                    <a:pt x="31443" y="-325"/>
                    <a:pt x="35583" y="167"/>
                    <a:pt x="38125" y="1479"/>
                  </a:cubicBezTo>
                  <a:cubicBezTo>
                    <a:pt x="40667" y="2791"/>
                    <a:pt x="42758" y="3980"/>
                    <a:pt x="44029" y="8120"/>
                  </a:cubicBezTo>
                  <a:cubicBezTo>
                    <a:pt x="45300" y="12261"/>
                    <a:pt x="45299" y="21977"/>
                    <a:pt x="45750" y="26322"/>
                  </a:cubicBezTo>
                  <a:cubicBezTo>
                    <a:pt x="46201" y="30668"/>
                    <a:pt x="46078" y="32471"/>
                    <a:pt x="46734" y="34193"/>
                  </a:cubicBezTo>
                  <a:cubicBezTo>
                    <a:pt x="47390" y="35915"/>
                    <a:pt x="49194" y="36243"/>
                    <a:pt x="49686" y="36653"/>
                  </a:cubicBezTo>
                </a:path>
              </a:pathLst>
            </a:custGeom>
            <a:noFill/>
            <a:ln cap="flat" cmpd="sng" w="38100">
              <a:solidFill>
                <a:schemeClr val="accent2"/>
              </a:solidFill>
              <a:prstDash val="solid"/>
              <a:round/>
              <a:headEnd len="med" w="med" type="none"/>
              <a:tailEnd len="med" w="med" type="none"/>
            </a:ln>
          </p:spPr>
        </p:sp>
        <p:sp>
          <p:nvSpPr>
            <p:cNvPr id="25" name="Google Shape;25;p3"/>
            <p:cNvSpPr/>
            <p:nvPr/>
          </p:nvSpPr>
          <p:spPr>
            <a:xfrm>
              <a:off x="1192975" y="3775675"/>
              <a:ext cx="141425" cy="461200"/>
            </a:xfrm>
            <a:custGeom>
              <a:rect b="b" l="l" r="r" t="t"/>
              <a:pathLst>
                <a:path extrusionOk="0" h="18448" w="5657">
                  <a:moveTo>
                    <a:pt x="0" y="18448"/>
                  </a:moveTo>
                  <a:cubicBezTo>
                    <a:pt x="287" y="17833"/>
                    <a:pt x="1434" y="16275"/>
                    <a:pt x="1721" y="14758"/>
                  </a:cubicBezTo>
                  <a:cubicBezTo>
                    <a:pt x="2008" y="13241"/>
                    <a:pt x="1270" y="11028"/>
                    <a:pt x="1721" y="9347"/>
                  </a:cubicBezTo>
                  <a:cubicBezTo>
                    <a:pt x="2172" y="7666"/>
                    <a:pt x="3771" y="6231"/>
                    <a:pt x="4427" y="4673"/>
                  </a:cubicBezTo>
                  <a:cubicBezTo>
                    <a:pt x="5083" y="3115"/>
                    <a:pt x="5452" y="779"/>
                    <a:pt x="5657" y="0"/>
                  </a:cubicBezTo>
                </a:path>
              </a:pathLst>
            </a:custGeom>
            <a:noFill/>
            <a:ln cap="flat" cmpd="sng" w="19050">
              <a:solidFill>
                <a:schemeClr val="accent2"/>
              </a:solidFill>
              <a:prstDash val="solid"/>
              <a:round/>
              <a:headEnd len="med" w="med" type="none"/>
              <a:tailEnd len="med" w="med" type="none"/>
            </a:ln>
          </p:spPr>
        </p:sp>
        <p:sp>
          <p:nvSpPr>
            <p:cNvPr id="26" name="Google Shape;26;p3"/>
            <p:cNvSpPr/>
            <p:nvPr/>
          </p:nvSpPr>
          <p:spPr>
            <a:xfrm flipH="1">
              <a:off x="-2252073" y="1261236"/>
              <a:ext cx="3975897" cy="3454261"/>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a:off x="-36900" y="2490475"/>
              <a:ext cx="412125" cy="2459700"/>
            </a:xfrm>
            <a:custGeom>
              <a:rect b="b" l="l" r="r" t="t"/>
              <a:pathLst>
                <a:path extrusionOk="0" h="98388" w="16485">
                  <a:moveTo>
                    <a:pt x="15004" y="0"/>
                  </a:moveTo>
                  <a:cubicBezTo>
                    <a:pt x="13938" y="1107"/>
                    <a:pt x="9347" y="3198"/>
                    <a:pt x="8609" y="6641"/>
                  </a:cubicBezTo>
                  <a:cubicBezTo>
                    <a:pt x="7871" y="10085"/>
                    <a:pt x="9429" y="16931"/>
                    <a:pt x="10577" y="20661"/>
                  </a:cubicBezTo>
                  <a:cubicBezTo>
                    <a:pt x="11725" y="24392"/>
                    <a:pt x="14594" y="25580"/>
                    <a:pt x="15496" y="29024"/>
                  </a:cubicBezTo>
                  <a:cubicBezTo>
                    <a:pt x="16398" y="32468"/>
                    <a:pt x="16890" y="38043"/>
                    <a:pt x="15988" y="41323"/>
                  </a:cubicBezTo>
                  <a:cubicBezTo>
                    <a:pt x="15086" y="44603"/>
                    <a:pt x="11971" y="46201"/>
                    <a:pt x="10085" y="48702"/>
                  </a:cubicBezTo>
                  <a:cubicBezTo>
                    <a:pt x="8199" y="51203"/>
                    <a:pt x="5740" y="54154"/>
                    <a:pt x="4674" y="56327"/>
                  </a:cubicBezTo>
                  <a:cubicBezTo>
                    <a:pt x="3608" y="58500"/>
                    <a:pt x="3813" y="59852"/>
                    <a:pt x="3690" y="61738"/>
                  </a:cubicBezTo>
                  <a:cubicBezTo>
                    <a:pt x="3567" y="63624"/>
                    <a:pt x="3075" y="64977"/>
                    <a:pt x="3936" y="67642"/>
                  </a:cubicBezTo>
                  <a:cubicBezTo>
                    <a:pt x="4797" y="70307"/>
                    <a:pt x="8076" y="74939"/>
                    <a:pt x="8855" y="77727"/>
                  </a:cubicBezTo>
                  <a:cubicBezTo>
                    <a:pt x="9634" y="80515"/>
                    <a:pt x="9347" y="81826"/>
                    <a:pt x="8609" y="84368"/>
                  </a:cubicBezTo>
                  <a:cubicBezTo>
                    <a:pt x="7871" y="86910"/>
                    <a:pt x="5863" y="90640"/>
                    <a:pt x="4428" y="92977"/>
                  </a:cubicBezTo>
                  <a:cubicBezTo>
                    <a:pt x="2993" y="95314"/>
                    <a:pt x="738" y="97486"/>
                    <a:pt x="0" y="98388"/>
                  </a:cubicBezTo>
                </a:path>
              </a:pathLst>
            </a:custGeom>
            <a:noFill/>
            <a:ln cap="flat" cmpd="sng" w="38100">
              <a:solidFill>
                <a:schemeClr val="accent2"/>
              </a:solidFill>
              <a:prstDash val="solid"/>
              <a:round/>
              <a:headEnd len="med" w="med" type="none"/>
              <a:tailEnd len="med" w="med" type="none"/>
            </a:ln>
          </p:spPr>
        </p:sp>
        <p:sp>
          <p:nvSpPr>
            <p:cNvPr id="28" name="Google Shape;28;p3"/>
            <p:cNvSpPr/>
            <p:nvPr/>
          </p:nvSpPr>
          <p:spPr>
            <a:xfrm>
              <a:off x="166025" y="4062114"/>
              <a:ext cx="1734100" cy="736475"/>
            </a:xfrm>
            <a:custGeom>
              <a:rect b="b" l="l" r="r" t="t"/>
              <a:pathLst>
                <a:path extrusionOk="0" h="29459" w="69364">
                  <a:moveTo>
                    <a:pt x="0" y="12893"/>
                  </a:moveTo>
                  <a:cubicBezTo>
                    <a:pt x="1312" y="12729"/>
                    <a:pt x="5329" y="12975"/>
                    <a:pt x="7871" y="11909"/>
                  </a:cubicBezTo>
                  <a:cubicBezTo>
                    <a:pt x="10413" y="10843"/>
                    <a:pt x="13569" y="8220"/>
                    <a:pt x="15250" y="6498"/>
                  </a:cubicBezTo>
                  <a:cubicBezTo>
                    <a:pt x="16931" y="4776"/>
                    <a:pt x="15783" y="2644"/>
                    <a:pt x="17956" y="1578"/>
                  </a:cubicBezTo>
                  <a:cubicBezTo>
                    <a:pt x="20129" y="512"/>
                    <a:pt x="25130" y="20"/>
                    <a:pt x="28287" y="102"/>
                  </a:cubicBezTo>
                  <a:cubicBezTo>
                    <a:pt x="31444" y="184"/>
                    <a:pt x="33739" y="-472"/>
                    <a:pt x="36896" y="2070"/>
                  </a:cubicBezTo>
                  <a:cubicBezTo>
                    <a:pt x="40053" y="4612"/>
                    <a:pt x="44193" y="11704"/>
                    <a:pt x="47227" y="15353"/>
                  </a:cubicBezTo>
                  <a:cubicBezTo>
                    <a:pt x="50261" y="19002"/>
                    <a:pt x="51859" y="21666"/>
                    <a:pt x="55098" y="23962"/>
                  </a:cubicBezTo>
                  <a:cubicBezTo>
                    <a:pt x="58337" y="26258"/>
                    <a:pt x="64281" y="28307"/>
                    <a:pt x="66659" y="29127"/>
                  </a:cubicBezTo>
                  <a:cubicBezTo>
                    <a:pt x="69037" y="29947"/>
                    <a:pt x="68913" y="28922"/>
                    <a:pt x="69364" y="28881"/>
                  </a:cubicBezTo>
                </a:path>
              </a:pathLst>
            </a:custGeom>
            <a:noFill/>
            <a:ln cap="flat" cmpd="sng" w="38100">
              <a:solidFill>
                <a:schemeClr val="accent2"/>
              </a:solidFill>
              <a:prstDash val="solid"/>
              <a:round/>
              <a:headEnd len="med" w="med" type="none"/>
              <a:tailEnd len="med" w="med" type="none"/>
            </a:ln>
          </p:spPr>
        </p:sp>
        <p:sp>
          <p:nvSpPr>
            <p:cNvPr id="29" name="Google Shape;29;p3"/>
            <p:cNvSpPr/>
            <p:nvPr/>
          </p:nvSpPr>
          <p:spPr>
            <a:xfrm>
              <a:off x="-92250" y="1830175"/>
              <a:ext cx="2496703" cy="3390662"/>
            </a:xfrm>
            <a:custGeom>
              <a:rect b="b" l="l" r="r" t="t"/>
              <a:pathLst>
                <a:path extrusionOk="0" h="130611" w="96175">
                  <a:moveTo>
                    <a:pt x="0" y="0"/>
                  </a:moveTo>
                  <a:cubicBezTo>
                    <a:pt x="2132" y="2624"/>
                    <a:pt x="9593" y="9675"/>
                    <a:pt x="12790" y="15742"/>
                  </a:cubicBezTo>
                  <a:cubicBezTo>
                    <a:pt x="15988" y="21809"/>
                    <a:pt x="17176" y="30624"/>
                    <a:pt x="19185" y="36404"/>
                  </a:cubicBezTo>
                  <a:cubicBezTo>
                    <a:pt x="21194" y="42184"/>
                    <a:pt x="22547" y="47226"/>
                    <a:pt x="24843" y="50424"/>
                  </a:cubicBezTo>
                  <a:cubicBezTo>
                    <a:pt x="27139" y="53622"/>
                    <a:pt x="29189" y="53048"/>
                    <a:pt x="32960" y="55590"/>
                  </a:cubicBezTo>
                  <a:cubicBezTo>
                    <a:pt x="36732" y="58132"/>
                    <a:pt x="42512" y="60919"/>
                    <a:pt x="47472" y="65674"/>
                  </a:cubicBezTo>
                  <a:cubicBezTo>
                    <a:pt x="52432" y="70429"/>
                    <a:pt x="58869" y="78342"/>
                    <a:pt x="62722" y="84122"/>
                  </a:cubicBezTo>
                  <a:cubicBezTo>
                    <a:pt x="66576" y="89902"/>
                    <a:pt x="67969" y="95150"/>
                    <a:pt x="70593" y="100356"/>
                  </a:cubicBezTo>
                  <a:cubicBezTo>
                    <a:pt x="73217" y="105563"/>
                    <a:pt x="75513" y="111097"/>
                    <a:pt x="78465" y="115361"/>
                  </a:cubicBezTo>
                  <a:cubicBezTo>
                    <a:pt x="81417" y="119625"/>
                    <a:pt x="85351" y="123396"/>
                    <a:pt x="88303" y="125938"/>
                  </a:cubicBezTo>
                  <a:cubicBezTo>
                    <a:pt x="91255" y="128480"/>
                    <a:pt x="94863" y="129832"/>
                    <a:pt x="96175" y="130611"/>
                  </a:cubicBezTo>
                </a:path>
              </a:pathLst>
            </a:custGeom>
            <a:noFill/>
            <a:ln cap="flat" cmpd="sng" w="38100">
              <a:solidFill>
                <a:schemeClr val="dk2"/>
              </a:solidFill>
              <a:prstDash val="solid"/>
              <a:round/>
              <a:headEnd len="med" w="med" type="none"/>
              <a:tailEnd len="med" w="med" type="none"/>
            </a:ln>
          </p:spPr>
        </p:sp>
        <p:sp>
          <p:nvSpPr>
            <p:cNvPr id="30" name="Google Shape;30;p3"/>
            <p:cNvSpPr/>
            <p:nvPr/>
          </p:nvSpPr>
          <p:spPr>
            <a:xfrm>
              <a:off x="7034800" y="245975"/>
              <a:ext cx="737900" cy="750725"/>
            </a:xfrm>
            <a:custGeom>
              <a:rect b="b" l="l" r="r" t="t"/>
              <a:pathLst>
                <a:path extrusionOk="0" h="30029" w="29516">
                  <a:moveTo>
                    <a:pt x="29516" y="0"/>
                  </a:moveTo>
                  <a:cubicBezTo>
                    <a:pt x="27753" y="656"/>
                    <a:pt x="22138" y="2213"/>
                    <a:pt x="18940" y="3935"/>
                  </a:cubicBezTo>
                  <a:cubicBezTo>
                    <a:pt x="15743" y="5657"/>
                    <a:pt x="11725" y="8199"/>
                    <a:pt x="10331" y="10331"/>
                  </a:cubicBezTo>
                  <a:cubicBezTo>
                    <a:pt x="8937" y="12463"/>
                    <a:pt x="10289" y="14840"/>
                    <a:pt x="10576" y="16726"/>
                  </a:cubicBezTo>
                  <a:cubicBezTo>
                    <a:pt x="10863" y="18612"/>
                    <a:pt x="12462" y="19595"/>
                    <a:pt x="12052" y="21645"/>
                  </a:cubicBezTo>
                  <a:cubicBezTo>
                    <a:pt x="11642" y="23695"/>
                    <a:pt x="10126" y="27631"/>
                    <a:pt x="8117" y="29025"/>
                  </a:cubicBezTo>
                  <a:cubicBezTo>
                    <a:pt x="6108" y="30419"/>
                    <a:pt x="1353" y="29844"/>
                    <a:pt x="0" y="30008"/>
                  </a:cubicBezTo>
                </a:path>
              </a:pathLst>
            </a:custGeom>
            <a:noFill/>
            <a:ln cap="flat" cmpd="sng" w="19050">
              <a:solidFill>
                <a:schemeClr val="accent1"/>
              </a:solidFill>
              <a:prstDash val="solid"/>
              <a:round/>
              <a:headEnd len="med" w="med" type="none"/>
              <a:tailEnd len="med" w="med" type="none"/>
            </a:ln>
          </p:spPr>
        </p:sp>
        <p:sp>
          <p:nvSpPr>
            <p:cNvPr id="31" name="Google Shape;31;p3"/>
            <p:cNvSpPr/>
            <p:nvPr/>
          </p:nvSpPr>
          <p:spPr>
            <a:xfrm>
              <a:off x="8811950" y="651825"/>
              <a:ext cx="245950" cy="356650"/>
            </a:xfrm>
            <a:custGeom>
              <a:rect b="b" l="l" r="r" t="t"/>
              <a:pathLst>
                <a:path extrusionOk="0" h="14266" w="9838">
                  <a:moveTo>
                    <a:pt x="0" y="14266"/>
                  </a:moveTo>
                  <a:cubicBezTo>
                    <a:pt x="697" y="13733"/>
                    <a:pt x="3525" y="12750"/>
                    <a:pt x="4181" y="11069"/>
                  </a:cubicBezTo>
                  <a:cubicBezTo>
                    <a:pt x="4837" y="9388"/>
                    <a:pt x="3484" y="5699"/>
                    <a:pt x="3935" y="4182"/>
                  </a:cubicBezTo>
                  <a:cubicBezTo>
                    <a:pt x="4386" y="2665"/>
                    <a:pt x="5903" y="2665"/>
                    <a:pt x="6887" y="1968"/>
                  </a:cubicBezTo>
                  <a:cubicBezTo>
                    <a:pt x="7871" y="1271"/>
                    <a:pt x="9346" y="328"/>
                    <a:pt x="9838" y="0"/>
                  </a:cubicBezTo>
                </a:path>
              </a:pathLst>
            </a:custGeom>
            <a:noFill/>
            <a:ln cap="flat" cmpd="sng" w="19050">
              <a:solidFill>
                <a:schemeClr val="accent1"/>
              </a:solidFill>
              <a:prstDash val="solid"/>
              <a:round/>
              <a:headEnd len="med" w="med" type="none"/>
              <a:tailEnd len="med" w="med" type="none"/>
            </a:ln>
          </p:spPr>
        </p:sp>
        <p:sp>
          <p:nvSpPr>
            <p:cNvPr id="32" name="Google Shape;32;p3"/>
            <p:cNvSpPr/>
            <p:nvPr/>
          </p:nvSpPr>
          <p:spPr>
            <a:xfrm>
              <a:off x="8781200" y="1783300"/>
              <a:ext cx="393550" cy="296450"/>
            </a:xfrm>
            <a:custGeom>
              <a:rect b="b" l="l" r="r" t="t"/>
              <a:pathLst>
                <a:path extrusionOk="0" h="11858" w="15742">
                  <a:moveTo>
                    <a:pt x="0" y="0"/>
                  </a:moveTo>
                  <a:cubicBezTo>
                    <a:pt x="738" y="1804"/>
                    <a:pt x="2828" y="8937"/>
                    <a:pt x="4427" y="10823"/>
                  </a:cubicBezTo>
                  <a:cubicBezTo>
                    <a:pt x="6026" y="12709"/>
                    <a:pt x="7707" y="11397"/>
                    <a:pt x="9593" y="11315"/>
                  </a:cubicBezTo>
                  <a:cubicBezTo>
                    <a:pt x="11479" y="11233"/>
                    <a:pt x="14717" y="10495"/>
                    <a:pt x="15742" y="10331"/>
                  </a:cubicBezTo>
                </a:path>
              </a:pathLst>
            </a:custGeom>
            <a:noFill/>
            <a:ln cap="flat" cmpd="sng" w="38100">
              <a:solidFill>
                <a:schemeClr val="accent2"/>
              </a:solidFill>
              <a:prstDash val="solid"/>
              <a:round/>
              <a:headEnd len="med" w="med" type="none"/>
              <a:tailEnd len="med" w="med" type="none"/>
            </a:ln>
          </p:spPr>
        </p:sp>
        <p:sp>
          <p:nvSpPr>
            <p:cNvPr id="33" name="Google Shape;33;p3"/>
            <p:cNvSpPr/>
            <p:nvPr/>
          </p:nvSpPr>
          <p:spPr>
            <a:xfrm>
              <a:off x="7994075" y="1549625"/>
              <a:ext cx="252125" cy="737900"/>
            </a:xfrm>
            <a:custGeom>
              <a:rect b="b" l="l" r="r" t="t"/>
              <a:pathLst>
                <a:path extrusionOk="0" h="29516" w="10085">
                  <a:moveTo>
                    <a:pt x="10085" y="29516"/>
                  </a:moveTo>
                  <a:cubicBezTo>
                    <a:pt x="9142" y="28409"/>
                    <a:pt x="5494" y="25212"/>
                    <a:pt x="4428" y="22875"/>
                  </a:cubicBezTo>
                  <a:cubicBezTo>
                    <a:pt x="3362" y="20538"/>
                    <a:pt x="3403" y="17956"/>
                    <a:pt x="3690" y="15496"/>
                  </a:cubicBezTo>
                  <a:cubicBezTo>
                    <a:pt x="3977" y="13036"/>
                    <a:pt x="5822" y="10249"/>
                    <a:pt x="6150" y="8117"/>
                  </a:cubicBezTo>
                  <a:cubicBezTo>
                    <a:pt x="6478" y="5985"/>
                    <a:pt x="6683" y="4059"/>
                    <a:pt x="5658" y="2706"/>
                  </a:cubicBezTo>
                  <a:cubicBezTo>
                    <a:pt x="4633" y="1353"/>
                    <a:pt x="943" y="451"/>
                    <a:pt x="0" y="0"/>
                  </a:cubicBezTo>
                </a:path>
              </a:pathLst>
            </a:custGeom>
            <a:noFill/>
            <a:ln cap="flat" cmpd="sng" w="19050">
              <a:solidFill>
                <a:schemeClr val="accent1"/>
              </a:solidFill>
              <a:prstDash val="solid"/>
              <a:round/>
              <a:headEnd len="med" w="med" type="none"/>
              <a:tailEnd len="med" w="med" type="none"/>
            </a:ln>
          </p:spPr>
        </p:sp>
        <p:sp>
          <p:nvSpPr>
            <p:cNvPr id="34" name="Google Shape;34;p3"/>
            <p:cNvSpPr/>
            <p:nvPr/>
          </p:nvSpPr>
          <p:spPr>
            <a:xfrm>
              <a:off x="6647375" y="-166025"/>
              <a:ext cx="2545825" cy="3179175"/>
            </a:xfrm>
            <a:custGeom>
              <a:rect b="b" l="l" r="r" t="t"/>
              <a:pathLst>
                <a:path extrusionOk="0" h="127167" w="101833">
                  <a:moveTo>
                    <a:pt x="0" y="0"/>
                  </a:moveTo>
                  <a:cubicBezTo>
                    <a:pt x="6518" y="2050"/>
                    <a:pt x="29312" y="7010"/>
                    <a:pt x="39110" y="12298"/>
                  </a:cubicBezTo>
                  <a:cubicBezTo>
                    <a:pt x="48908" y="17586"/>
                    <a:pt x="51491" y="26811"/>
                    <a:pt x="58788" y="31730"/>
                  </a:cubicBezTo>
                  <a:cubicBezTo>
                    <a:pt x="66085" y="36650"/>
                    <a:pt x="77851" y="36937"/>
                    <a:pt x="82893" y="41815"/>
                  </a:cubicBezTo>
                  <a:cubicBezTo>
                    <a:pt x="87935" y="46694"/>
                    <a:pt x="88386" y="55303"/>
                    <a:pt x="89042" y="61001"/>
                  </a:cubicBezTo>
                  <a:cubicBezTo>
                    <a:pt x="89698" y="66699"/>
                    <a:pt x="90559" y="70512"/>
                    <a:pt x="86828" y="76005"/>
                  </a:cubicBezTo>
                  <a:cubicBezTo>
                    <a:pt x="83098" y="81498"/>
                    <a:pt x="70431" y="89370"/>
                    <a:pt x="66659" y="93961"/>
                  </a:cubicBezTo>
                  <a:cubicBezTo>
                    <a:pt x="62888" y="98553"/>
                    <a:pt x="63666" y="100028"/>
                    <a:pt x="64199" y="103554"/>
                  </a:cubicBezTo>
                  <a:cubicBezTo>
                    <a:pt x="64732" y="107080"/>
                    <a:pt x="66740" y="112163"/>
                    <a:pt x="69856" y="115115"/>
                  </a:cubicBezTo>
                  <a:cubicBezTo>
                    <a:pt x="72972" y="118067"/>
                    <a:pt x="77564" y="119255"/>
                    <a:pt x="82893" y="121264"/>
                  </a:cubicBezTo>
                  <a:cubicBezTo>
                    <a:pt x="88223" y="123273"/>
                    <a:pt x="98676" y="126183"/>
                    <a:pt x="101833" y="127167"/>
                  </a:cubicBezTo>
                </a:path>
              </a:pathLst>
            </a:custGeom>
            <a:noFill/>
            <a:ln cap="flat" cmpd="sng" w="38100">
              <a:solidFill>
                <a:schemeClr val="dk2"/>
              </a:solidFill>
              <a:prstDash val="solid"/>
              <a:round/>
              <a:headEnd len="med" w="med" type="none"/>
              <a:tailEnd len="med" w="med" type="none"/>
            </a:ln>
          </p:spPr>
        </p:sp>
      </p:grpSp>
      <p:sp>
        <p:nvSpPr>
          <p:cNvPr id="35" name="Google Shape;35;p3"/>
          <p:cNvSpPr txBox="1"/>
          <p:nvPr>
            <p:ph type="title"/>
          </p:nvPr>
        </p:nvSpPr>
        <p:spPr>
          <a:xfrm>
            <a:off x="2295150" y="2511325"/>
            <a:ext cx="4553700" cy="1104000"/>
          </a:xfrm>
          <a:prstGeom prst="rect">
            <a:avLst/>
          </a:prstGeom>
        </p:spPr>
        <p:txBody>
          <a:bodyPr anchorCtr="0" anchor="ctr" bIns="91425" lIns="91425" spcFirstLastPara="1" rIns="91425" wrap="square" tIns="91425">
            <a:noAutofit/>
          </a:bodyPr>
          <a:lstStyle>
            <a:lvl1pPr lvl="0">
              <a:spcBef>
                <a:spcPts val="0"/>
              </a:spcBef>
              <a:spcAft>
                <a:spcPts val="0"/>
              </a:spcAft>
              <a:buSzPts val="3600"/>
              <a:buNone/>
              <a:defRPr b="1" sz="6400">
                <a:solidFill>
                  <a:schemeClr val="accent5"/>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36" name="Google Shape;36;p3"/>
          <p:cNvSpPr txBox="1"/>
          <p:nvPr>
            <p:ph idx="1" type="subTitle"/>
          </p:nvPr>
        </p:nvSpPr>
        <p:spPr>
          <a:xfrm>
            <a:off x="2295150" y="3532225"/>
            <a:ext cx="4553700" cy="522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600">
                <a:latin typeface="Barlow"/>
                <a:ea typeface="Barlow"/>
                <a:cs typeface="Barlow"/>
                <a:sym typeface="Barlow"/>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3"/>
          <p:cNvSpPr txBox="1"/>
          <p:nvPr>
            <p:ph hasCustomPrompt="1" idx="2" type="title"/>
          </p:nvPr>
        </p:nvSpPr>
        <p:spPr>
          <a:xfrm>
            <a:off x="4003047" y="1346650"/>
            <a:ext cx="1137900" cy="77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6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spTree>
      <p:nvGrpSpPr>
        <p:cNvPr id="245" name="Shape 245"/>
        <p:cNvGrpSpPr/>
        <p:nvPr/>
      </p:nvGrpSpPr>
      <p:grpSpPr>
        <a:xfrm>
          <a:off x="0" y="0"/>
          <a:ext cx="0" cy="0"/>
          <a:chOff x="0" y="0"/>
          <a:chExt cx="0" cy="0"/>
        </a:xfrm>
      </p:grpSpPr>
      <p:sp>
        <p:nvSpPr>
          <p:cNvPr id="246" name="Google Shape;246;p21"/>
          <p:cNvSpPr txBox="1"/>
          <p:nvPr>
            <p:ph type="title"/>
          </p:nvPr>
        </p:nvSpPr>
        <p:spPr>
          <a:xfrm>
            <a:off x="713225" y="3055625"/>
            <a:ext cx="5152800" cy="1104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b="1" sz="64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47" name="Google Shape;247;p21"/>
          <p:cNvSpPr txBox="1"/>
          <p:nvPr>
            <p:ph idx="1" type="subTitle"/>
          </p:nvPr>
        </p:nvSpPr>
        <p:spPr>
          <a:xfrm>
            <a:off x="713225" y="4076525"/>
            <a:ext cx="5152800" cy="5229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sz="1600">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48" name="Google Shape;248;p21"/>
          <p:cNvSpPr txBox="1"/>
          <p:nvPr>
            <p:ph hasCustomPrompt="1" idx="2" type="title"/>
          </p:nvPr>
        </p:nvSpPr>
        <p:spPr>
          <a:xfrm>
            <a:off x="804672" y="1936900"/>
            <a:ext cx="1137900" cy="772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6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SECTION_HEADER_1_1">
    <p:spTree>
      <p:nvGrpSpPr>
        <p:cNvPr id="249" name="Shape 249"/>
        <p:cNvGrpSpPr/>
        <p:nvPr/>
      </p:nvGrpSpPr>
      <p:grpSpPr>
        <a:xfrm>
          <a:off x="0" y="0"/>
          <a:ext cx="0" cy="0"/>
          <a:chOff x="0" y="0"/>
          <a:chExt cx="0" cy="0"/>
        </a:xfrm>
      </p:grpSpPr>
      <p:sp>
        <p:nvSpPr>
          <p:cNvPr id="250" name="Google Shape;250;p22"/>
          <p:cNvSpPr txBox="1"/>
          <p:nvPr>
            <p:ph type="title"/>
          </p:nvPr>
        </p:nvSpPr>
        <p:spPr>
          <a:xfrm>
            <a:off x="2006275" y="2515025"/>
            <a:ext cx="6424500" cy="11715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b="1" sz="64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1" name="Google Shape;251;p22"/>
          <p:cNvSpPr txBox="1"/>
          <p:nvPr>
            <p:ph idx="1" type="subTitle"/>
          </p:nvPr>
        </p:nvSpPr>
        <p:spPr>
          <a:xfrm>
            <a:off x="3877075" y="3559675"/>
            <a:ext cx="4553700" cy="522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600">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2" name="Google Shape;252;p22"/>
          <p:cNvSpPr txBox="1"/>
          <p:nvPr>
            <p:ph hasCustomPrompt="1" idx="2" type="title"/>
          </p:nvPr>
        </p:nvSpPr>
        <p:spPr>
          <a:xfrm>
            <a:off x="7201422" y="1468525"/>
            <a:ext cx="1137900" cy="77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6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SECTION_HEADER_1_1_1">
    <p:spTree>
      <p:nvGrpSpPr>
        <p:cNvPr id="253" name="Shape 253"/>
        <p:cNvGrpSpPr/>
        <p:nvPr/>
      </p:nvGrpSpPr>
      <p:grpSpPr>
        <a:xfrm>
          <a:off x="0" y="0"/>
          <a:ext cx="0" cy="0"/>
          <a:chOff x="0" y="0"/>
          <a:chExt cx="0" cy="0"/>
        </a:xfrm>
      </p:grpSpPr>
      <p:sp>
        <p:nvSpPr>
          <p:cNvPr id="254" name="Google Shape;254;p23"/>
          <p:cNvSpPr txBox="1"/>
          <p:nvPr>
            <p:ph type="title"/>
          </p:nvPr>
        </p:nvSpPr>
        <p:spPr>
          <a:xfrm>
            <a:off x="2299375" y="2017475"/>
            <a:ext cx="6131400" cy="11040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600"/>
              <a:buNone/>
              <a:defRPr b="1" sz="64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5" name="Google Shape;255;p23"/>
          <p:cNvSpPr txBox="1"/>
          <p:nvPr>
            <p:ph idx="1" type="subTitle"/>
          </p:nvPr>
        </p:nvSpPr>
        <p:spPr>
          <a:xfrm>
            <a:off x="3977575" y="3121479"/>
            <a:ext cx="4453200" cy="522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600">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56" name="Google Shape;256;p23"/>
          <p:cNvSpPr txBox="1"/>
          <p:nvPr>
            <p:ph hasCustomPrompt="1" idx="2" type="title"/>
          </p:nvPr>
        </p:nvSpPr>
        <p:spPr>
          <a:xfrm>
            <a:off x="804675" y="2183375"/>
            <a:ext cx="1204800" cy="7722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6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4">
  <p:cSld name="SECTION_HEADER_1_1_2">
    <p:spTree>
      <p:nvGrpSpPr>
        <p:cNvPr id="257" name="Shape 257"/>
        <p:cNvGrpSpPr/>
        <p:nvPr/>
      </p:nvGrpSpPr>
      <p:grpSpPr>
        <a:xfrm>
          <a:off x="0" y="0"/>
          <a:ext cx="0" cy="0"/>
          <a:chOff x="0" y="0"/>
          <a:chExt cx="0" cy="0"/>
        </a:xfrm>
      </p:grpSpPr>
      <p:sp>
        <p:nvSpPr>
          <p:cNvPr id="258" name="Google Shape;258;p24"/>
          <p:cNvSpPr txBox="1"/>
          <p:nvPr>
            <p:ph type="title"/>
          </p:nvPr>
        </p:nvSpPr>
        <p:spPr>
          <a:xfrm>
            <a:off x="938700" y="1849013"/>
            <a:ext cx="4553700" cy="1104000"/>
          </a:xfrm>
          <a:prstGeom prst="rect">
            <a:avLst/>
          </a:prstGeom>
        </p:spPr>
        <p:txBody>
          <a:bodyPr anchorCtr="0" anchor="ctr" bIns="91425" lIns="91425" spcFirstLastPara="1" rIns="91425" wrap="square" tIns="91425">
            <a:noAutofit/>
          </a:bodyPr>
          <a:lstStyle>
            <a:lvl1pPr lvl="0" rtl="0" algn="r">
              <a:spcBef>
                <a:spcPts val="0"/>
              </a:spcBef>
              <a:spcAft>
                <a:spcPts val="0"/>
              </a:spcAft>
              <a:buSzPts val="3600"/>
              <a:buNone/>
              <a:defRPr b="1" sz="67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259" name="Google Shape;259;p24"/>
          <p:cNvSpPr txBox="1"/>
          <p:nvPr>
            <p:ph idx="1" type="subTitle"/>
          </p:nvPr>
        </p:nvSpPr>
        <p:spPr>
          <a:xfrm>
            <a:off x="938700" y="2953013"/>
            <a:ext cx="4553700" cy="522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1400"/>
              <a:buNone/>
              <a:defRPr sz="1600">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260" name="Google Shape;260;p24"/>
          <p:cNvSpPr txBox="1"/>
          <p:nvPr>
            <p:ph hasCustomPrompt="1" idx="2" type="title"/>
          </p:nvPr>
        </p:nvSpPr>
        <p:spPr>
          <a:xfrm>
            <a:off x="5945897" y="2123338"/>
            <a:ext cx="1137900" cy="772200"/>
          </a:xfrm>
          <a:prstGeom prst="rect">
            <a:avLst/>
          </a:prstGeom>
        </p:spPr>
        <p:txBody>
          <a:bodyPr anchorCtr="0" anchor="ctr" bIns="91425" lIns="91425" spcFirstLastPara="1" rIns="91425" wrap="square" tIns="91425">
            <a:noAutofit/>
          </a:bodyPr>
          <a:lstStyle>
            <a:lvl1pPr lvl="0" rtl="0" algn="l">
              <a:spcBef>
                <a:spcPts val="0"/>
              </a:spcBef>
              <a:spcAft>
                <a:spcPts val="0"/>
              </a:spcAft>
              <a:buSzPts val="3000"/>
              <a:buNone/>
              <a:defRPr sz="6000">
                <a:solidFill>
                  <a:schemeClr val="dk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2_1_1_1">
    <p:spTree>
      <p:nvGrpSpPr>
        <p:cNvPr id="261" name="Shape 261"/>
        <p:cNvGrpSpPr/>
        <p:nvPr/>
      </p:nvGrpSpPr>
      <p:grpSpPr>
        <a:xfrm>
          <a:off x="0" y="0"/>
          <a:ext cx="0" cy="0"/>
          <a:chOff x="0" y="0"/>
          <a:chExt cx="0" cy="0"/>
        </a:xfrm>
      </p:grpSpPr>
      <p:sp>
        <p:nvSpPr>
          <p:cNvPr id="262" name="Google Shape;262;p25"/>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3" name="Google Shape;263;p25"/>
          <p:cNvSpPr txBox="1"/>
          <p:nvPr>
            <p:ph idx="2" type="title"/>
          </p:nvPr>
        </p:nvSpPr>
        <p:spPr>
          <a:xfrm>
            <a:off x="5654476" y="1602425"/>
            <a:ext cx="2227500" cy="453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4" name="Google Shape;264;p25"/>
          <p:cNvSpPr txBox="1"/>
          <p:nvPr>
            <p:ph idx="3" type="title"/>
          </p:nvPr>
        </p:nvSpPr>
        <p:spPr>
          <a:xfrm>
            <a:off x="5654476" y="1926278"/>
            <a:ext cx="2227200" cy="64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rgbClr val="595959"/>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265" name="Google Shape;265;p25"/>
          <p:cNvSpPr txBox="1"/>
          <p:nvPr>
            <p:ph idx="4" type="title"/>
          </p:nvPr>
        </p:nvSpPr>
        <p:spPr>
          <a:xfrm>
            <a:off x="2344488" y="1602425"/>
            <a:ext cx="2227500" cy="453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6" name="Google Shape;266;p25"/>
          <p:cNvSpPr txBox="1"/>
          <p:nvPr>
            <p:ph idx="5" type="title"/>
          </p:nvPr>
        </p:nvSpPr>
        <p:spPr>
          <a:xfrm>
            <a:off x="2344488" y="1926278"/>
            <a:ext cx="2227500" cy="64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267" name="Google Shape;267;p25"/>
          <p:cNvSpPr txBox="1"/>
          <p:nvPr>
            <p:ph idx="6" type="title"/>
          </p:nvPr>
        </p:nvSpPr>
        <p:spPr>
          <a:xfrm>
            <a:off x="5654326" y="3007535"/>
            <a:ext cx="2227500" cy="453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68" name="Google Shape;268;p25"/>
          <p:cNvSpPr txBox="1"/>
          <p:nvPr>
            <p:ph idx="7" type="title"/>
          </p:nvPr>
        </p:nvSpPr>
        <p:spPr>
          <a:xfrm>
            <a:off x="5654326" y="3331388"/>
            <a:ext cx="2227200" cy="64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rgbClr val="595959"/>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269" name="Google Shape;269;p25"/>
          <p:cNvSpPr txBox="1"/>
          <p:nvPr>
            <p:ph idx="8" type="title"/>
          </p:nvPr>
        </p:nvSpPr>
        <p:spPr>
          <a:xfrm>
            <a:off x="2344500" y="3007535"/>
            <a:ext cx="2227500" cy="4539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270" name="Google Shape;270;p25"/>
          <p:cNvSpPr txBox="1"/>
          <p:nvPr>
            <p:ph idx="9" type="title"/>
          </p:nvPr>
        </p:nvSpPr>
        <p:spPr>
          <a:xfrm>
            <a:off x="2344500" y="3331388"/>
            <a:ext cx="2227500" cy="6432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grpSp>
        <p:nvGrpSpPr>
          <p:cNvPr id="271" name="Google Shape;271;p25"/>
          <p:cNvGrpSpPr/>
          <p:nvPr/>
        </p:nvGrpSpPr>
        <p:grpSpPr>
          <a:xfrm flipH="1">
            <a:off x="-1408689" y="-1051988"/>
            <a:ext cx="11954968" cy="7456655"/>
            <a:chOff x="-1408689" y="-1051988"/>
            <a:chExt cx="11954968" cy="7456655"/>
          </a:xfrm>
        </p:grpSpPr>
        <p:grpSp>
          <p:nvGrpSpPr>
            <p:cNvPr id="272" name="Google Shape;272;p25"/>
            <p:cNvGrpSpPr/>
            <p:nvPr/>
          </p:nvGrpSpPr>
          <p:grpSpPr>
            <a:xfrm>
              <a:off x="-73800" y="-1051988"/>
              <a:ext cx="10620079" cy="6329294"/>
              <a:chOff x="-73800" y="-1051988"/>
              <a:chExt cx="10620079" cy="6329294"/>
            </a:xfrm>
          </p:grpSpPr>
          <p:sp>
            <p:nvSpPr>
              <p:cNvPr id="273" name="Google Shape;273;p25"/>
              <p:cNvSpPr/>
              <p:nvPr/>
            </p:nvSpPr>
            <p:spPr>
              <a:xfrm>
                <a:off x="-67650" y="657975"/>
                <a:ext cx="719475" cy="468875"/>
              </a:xfrm>
              <a:custGeom>
                <a:rect b="b" l="l" r="r" t="t"/>
                <a:pathLst>
                  <a:path extrusionOk="0" h="18755" w="28779">
                    <a:moveTo>
                      <a:pt x="28779" y="18694"/>
                    </a:moveTo>
                    <a:cubicBezTo>
                      <a:pt x="27098" y="18530"/>
                      <a:pt x="21523" y="19268"/>
                      <a:pt x="18694" y="17710"/>
                    </a:cubicBezTo>
                    <a:cubicBezTo>
                      <a:pt x="15865" y="16152"/>
                      <a:pt x="13652" y="11561"/>
                      <a:pt x="11807" y="9347"/>
                    </a:cubicBezTo>
                    <a:cubicBezTo>
                      <a:pt x="9962" y="7133"/>
                      <a:pt x="9593" y="5985"/>
                      <a:pt x="7625" y="4427"/>
                    </a:cubicBezTo>
                    <a:cubicBezTo>
                      <a:pt x="5657" y="2869"/>
                      <a:pt x="1271" y="738"/>
                      <a:pt x="0" y="0"/>
                    </a:cubicBezTo>
                  </a:path>
                </a:pathLst>
              </a:custGeom>
              <a:noFill/>
              <a:ln cap="flat" cmpd="sng" w="38100">
                <a:solidFill>
                  <a:schemeClr val="accent2"/>
                </a:solidFill>
                <a:prstDash val="solid"/>
                <a:round/>
                <a:headEnd len="med" w="med" type="none"/>
                <a:tailEnd len="med" w="med" type="none"/>
              </a:ln>
            </p:spPr>
          </p:sp>
          <p:sp>
            <p:nvSpPr>
              <p:cNvPr id="274" name="Google Shape;274;p25"/>
              <p:cNvSpPr/>
              <p:nvPr/>
            </p:nvSpPr>
            <p:spPr>
              <a:xfrm>
                <a:off x="591385" y="-122975"/>
                <a:ext cx="233375" cy="780950"/>
              </a:xfrm>
              <a:custGeom>
                <a:rect b="b" l="l" r="r" t="t"/>
                <a:pathLst>
                  <a:path extrusionOk="0" h="31238" w="9335">
                    <a:moveTo>
                      <a:pt x="696" y="0"/>
                    </a:moveTo>
                    <a:cubicBezTo>
                      <a:pt x="2131" y="1681"/>
                      <a:pt x="9059" y="6764"/>
                      <a:pt x="9305" y="10084"/>
                    </a:cubicBezTo>
                    <a:cubicBezTo>
                      <a:pt x="9551" y="13405"/>
                      <a:pt x="3648" y="17258"/>
                      <a:pt x="2172" y="19923"/>
                    </a:cubicBezTo>
                    <a:cubicBezTo>
                      <a:pt x="696" y="22588"/>
                      <a:pt x="-739" y="24187"/>
                      <a:pt x="450" y="26073"/>
                    </a:cubicBezTo>
                    <a:cubicBezTo>
                      <a:pt x="1639" y="27959"/>
                      <a:pt x="7829" y="30377"/>
                      <a:pt x="9305" y="31238"/>
                    </a:cubicBezTo>
                  </a:path>
                </a:pathLst>
              </a:custGeom>
              <a:noFill/>
              <a:ln cap="flat" cmpd="sng" w="38100">
                <a:solidFill>
                  <a:schemeClr val="accent2"/>
                </a:solidFill>
                <a:prstDash val="solid"/>
                <a:round/>
                <a:headEnd len="med" w="med" type="none"/>
                <a:tailEnd len="med" w="med" type="none"/>
              </a:ln>
            </p:spPr>
          </p:sp>
          <p:sp>
            <p:nvSpPr>
              <p:cNvPr id="275" name="Google Shape;275;p25"/>
              <p:cNvSpPr/>
              <p:nvPr/>
            </p:nvSpPr>
            <p:spPr>
              <a:xfrm>
                <a:off x="-49200" y="192420"/>
                <a:ext cx="842450" cy="1271100"/>
              </a:xfrm>
              <a:custGeom>
                <a:rect b="b" l="l" r="r" t="t"/>
                <a:pathLst>
                  <a:path extrusionOk="0" h="50844" w="33698">
                    <a:moveTo>
                      <a:pt x="0" y="50844"/>
                    </a:moveTo>
                    <a:cubicBezTo>
                      <a:pt x="738" y="48548"/>
                      <a:pt x="3567" y="41825"/>
                      <a:pt x="4428" y="37070"/>
                    </a:cubicBezTo>
                    <a:cubicBezTo>
                      <a:pt x="5289" y="32315"/>
                      <a:pt x="4756" y="26863"/>
                      <a:pt x="5166" y="22312"/>
                    </a:cubicBezTo>
                    <a:cubicBezTo>
                      <a:pt x="5576" y="17762"/>
                      <a:pt x="5534" y="13293"/>
                      <a:pt x="6887" y="9767"/>
                    </a:cubicBezTo>
                    <a:cubicBezTo>
                      <a:pt x="8240" y="6241"/>
                      <a:pt x="10700" y="2757"/>
                      <a:pt x="13283" y="1158"/>
                    </a:cubicBezTo>
                    <a:cubicBezTo>
                      <a:pt x="15866" y="-441"/>
                      <a:pt x="18982" y="133"/>
                      <a:pt x="22384" y="174"/>
                    </a:cubicBezTo>
                    <a:cubicBezTo>
                      <a:pt x="25787" y="215"/>
                      <a:pt x="31812" y="1199"/>
                      <a:pt x="33698" y="1404"/>
                    </a:cubicBezTo>
                  </a:path>
                </a:pathLst>
              </a:custGeom>
              <a:noFill/>
              <a:ln cap="flat" cmpd="sng" w="38100">
                <a:solidFill>
                  <a:schemeClr val="accent2"/>
                </a:solidFill>
                <a:prstDash val="solid"/>
                <a:round/>
                <a:headEnd len="med" w="med" type="none"/>
                <a:tailEnd len="med" w="med" type="none"/>
              </a:ln>
            </p:spPr>
          </p:sp>
          <p:sp>
            <p:nvSpPr>
              <p:cNvPr id="276" name="Google Shape;276;p25"/>
              <p:cNvSpPr/>
              <p:nvPr/>
            </p:nvSpPr>
            <p:spPr>
              <a:xfrm>
                <a:off x="-73800" y="-249562"/>
                <a:ext cx="2084622" cy="3474345"/>
              </a:xfrm>
              <a:custGeom>
                <a:rect b="b" l="l" r="r" t="t"/>
                <a:pathLst>
                  <a:path extrusionOk="0" h="134054" w="80433">
                    <a:moveTo>
                      <a:pt x="0" y="134054"/>
                    </a:moveTo>
                    <a:cubicBezTo>
                      <a:pt x="1968" y="131553"/>
                      <a:pt x="9306" y="125609"/>
                      <a:pt x="11807" y="119050"/>
                    </a:cubicBezTo>
                    <a:cubicBezTo>
                      <a:pt x="14308" y="112491"/>
                      <a:pt x="13118" y="102570"/>
                      <a:pt x="15004" y="94699"/>
                    </a:cubicBezTo>
                    <a:cubicBezTo>
                      <a:pt x="16890" y="86828"/>
                      <a:pt x="20333" y="80925"/>
                      <a:pt x="23121" y="71824"/>
                    </a:cubicBezTo>
                    <a:cubicBezTo>
                      <a:pt x="25909" y="62723"/>
                      <a:pt x="28737" y="47636"/>
                      <a:pt x="31730" y="40093"/>
                    </a:cubicBezTo>
                    <a:cubicBezTo>
                      <a:pt x="34723" y="32550"/>
                      <a:pt x="34354" y="32304"/>
                      <a:pt x="41077" y="26565"/>
                    </a:cubicBezTo>
                    <a:cubicBezTo>
                      <a:pt x="47800" y="20826"/>
                      <a:pt x="65511" y="10085"/>
                      <a:pt x="72070" y="5657"/>
                    </a:cubicBezTo>
                    <a:cubicBezTo>
                      <a:pt x="78629" y="1230"/>
                      <a:pt x="79039" y="943"/>
                      <a:pt x="80433" y="0"/>
                    </a:cubicBezTo>
                  </a:path>
                </a:pathLst>
              </a:custGeom>
              <a:noFill/>
              <a:ln cap="flat" cmpd="sng" w="38100">
                <a:solidFill>
                  <a:schemeClr val="dk2"/>
                </a:solidFill>
                <a:prstDash val="solid"/>
                <a:round/>
                <a:headEnd len="med" w="med" type="none"/>
                <a:tailEnd len="med" w="med" type="none"/>
              </a:ln>
            </p:spPr>
          </p:sp>
          <p:sp>
            <p:nvSpPr>
              <p:cNvPr id="277" name="Google Shape;277;p25"/>
              <p:cNvSpPr/>
              <p:nvPr/>
            </p:nvSpPr>
            <p:spPr>
              <a:xfrm flipH="1" rot="2497583">
                <a:off x="8493258"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25"/>
              <p:cNvSpPr/>
              <p:nvPr/>
            </p:nvSpPr>
            <p:spPr>
              <a:xfrm>
                <a:off x="7681481" y="4063425"/>
                <a:ext cx="1547531" cy="1213880"/>
              </a:xfrm>
              <a:custGeom>
                <a:rect b="b" l="l" r="r" t="t"/>
                <a:pathLst>
                  <a:path extrusionOk="0" h="42061" w="53622">
                    <a:moveTo>
                      <a:pt x="53622" y="0"/>
                    </a:moveTo>
                    <a:cubicBezTo>
                      <a:pt x="52515" y="1517"/>
                      <a:pt x="49400" y="5453"/>
                      <a:pt x="46981" y="9101"/>
                    </a:cubicBezTo>
                    <a:cubicBezTo>
                      <a:pt x="44562" y="12750"/>
                      <a:pt x="41201" y="18734"/>
                      <a:pt x="39110" y="21891"/>
                    </a:cubicBezTo>
                    <a:cubicBezTo>
                      <a:pt x="37019" y="25048"/>
                      <a:pt x="36896" y="26237"/>
                      <a:pt x="34436" y="28041"/>
                    </a:cubicBezTo>
                    <a:cubicBezTo>
                      <a:pt x="31976" y="29845"/>
                      <a:pt x="28287" y="31320"/>
                      <a:pt x="24351" y="32714"/>
                    </a:cubicBezTo>
                    <a:cubicBezTo>
                      <a:pt x="20416" y="34108"/>
                      <a:pt x="14882" y="34846"/>
                      <a:pt x="10823" y="36404"/>
                    </a:cubicBezTo>
                    <a:cubicBezTo>
                      <a:pt x="6765" y="37962"/>
                      <a:pt x="1804" y="41118"/>
                      <a:pt x="0" y="42061"/>
                    </a:cubicBezTo>
                  </a:path>
                </a:pathLst>
              </a:custGeom>
              <a:noFill/>
              <a:ln cap="flat" cmpd="sng" w="38100">
                <a:solidFill>
                  <a:schemeClr val="dk2"/>
                </a:solidFill>
                <a:prstDash val="solid"/>
                <a:round/>
                <a:headEnd len="med" w="med" type="none"/>
                <a:tailEnd len="med" w="med" type="none"/>
              </a:ln>
            </p:spPr>
          </p:sp>
        </p:grpSp>
        <p:sp>
          <p:nvSpPr>
            <p:cNvPr id="279" name="Google Shape;279;p25"/>
            <p:cNvSpPr/>
            <p:nvPr/>
          </p:nvSpPr>
          <p:spPr>
            <a:xfrm rot="2700000">
              <a:off x="-1158376"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280" name="Shape 280"/>
        <p:cNvGrpSpPr/>
        <p:nvPr/>
      </p:nvGrpSpPr>
      <p:grpSpPr>
        <a:xfrm>
          <a:off x="0" y="0"/>
          <a:ext cx="0" cy="0"/>
          <a:chOff x="0" y="0"/>
          <a:chExt cx="0" cy="0"/>
        </a:xfrm>
      </p:grpSpPr>
      <p:sp>
        <p:nvSpPr>
          <p:cNvPr id="281" name="Google Shape;281;p26"/>
          <p:cNvSpPr txBox="1"/>
          <p:nvPr>
            <p:ph type="title"/>
          </p:nvPr>
        </p:nvSpPr>
        <p:spPr>
          <a:xfrm>
            <a:off x="3937950" y="1678037"/>
            <a:ext cx="4045200" cy="891000"/>
          </a:xfrm>
          <a:prstGeom prst="rect">
            <a:avLst/>
          </a:prstGeom>
        </p:spPr>
        <p:txBody>
          <a:bodyPr anchorCtr="0" anchor="b" bIns="91425" lIns="91425" spcFirstLastPara="1" rIns="91425" wrap="square" tIns="91425">
            <a:noAutofit/>
          </a:bodyPr>
          <a:lstStyle>
            <a:lvl1pPr lvl="0" rtl="0">
              <a:spcBef>
                <a:spcPts val="0"/>
              </a:spcBef>
              <a:spcAft>
                <a:spcPts val="0"/>
              </a:spcAft>
              <a:buSzPts val="4200"/>
              <a:buNone/>
              <a:defRPr sz="4000">
                <a:solidFill>
                  <a:schemeClr val="accent5"/>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282" name="Google Shape;282;p26"/>
          <p:cNvSpPr txBox="1"/>
          <p:nvPr>
            <p:ph idx="1" type="subTitle"/>
          </p:nvPr>
        </p:nvSpPr>
        <p:spPr>
          <a:xfrm>
            <a:off x="3937950" y="2569038"/>
            <a:ext cx="4045200" cy="1095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100"/>
              <a:buNone/>
              <a:defRPr>
                <a:latin typeface="Barlow"/>
                <a:ea typeface="Barlow"/>
                <a:cs typeface="Barlow"/>
                <a:sym typeface="Barlow"/>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grpSp>
        <p:nvGrpSpPr>
          <p:cNvPr id="283" name="Google Shape;283;p26"/>
          <p:cNvGrpSpPr/>
          <p:nvPr/>
        </p:nvGrpSpPr>
        <p:grpSpPr>
          <a:xfrm>
            <a:off x="-1408689" y="-1051988"/>
            <a:ext cx="11954968" cy="7456655"/>
            <a:chOff x="-1408689" y="-1051988"/>
            <a:chExt cx="11954968" cy="7456655"/>
          </a:xfrm>
        </p:grpSpPr>
        <p:grpSp>
          <p:nvGrpSpPr>
            <p:cNvPr id="284" name="Google Shape;284;p26"/>
            <p:cNvGrpSpPr/>
            <p:nvPr/>
          </p:nvGrpSpPr>
          <p:grpSpPr>
            <a:xfrm>
              <a:off x="-73800" y="-1051988"/>
              <a:ext cx="10620079" cy="6329294"/>
              <a:chOff x="-73800" y="-1051988"/>
              <a:chExt cx="10620079" cy="6329294"/>
            </a:xfrm>
          </p:grpSpPr>
          <p:sp>
            <p:nvSpPr>
              <p:cNvPr id="285" name="Google Shape;285;p26"/>
              <p:cNvSpPr/>
              <p:nvPr/>
            </p:nvSpPr>
            <p:spPr>
              <a:xfrm>
                <a:off x="-67650" y="657975"/>
                <a:ext cx="719475" cy="468875"/>
              </a:xfrm>
              <a:custGeom>
                <a:rect b="b" l="l" r="r" t="t"/>
                <a:pathLst>
                  <a:path extrusionOk="0" h="18755" w="28779">
                    <a:moveTo>
                      <a:pt x="28779" y="18694"/>
                    </a:moveTo>
                    <a:cubicBezTo>
                      <a:pt x="27098" y="18530"/>
                      <a:pt x="21523" y="19268"/>
                      <a:pt x="18694" y="17710"/>
                    </a:cubicBezTo>
                    <a:cubicBezTo>
                      <a:pt x="15865" y="16152"/>
                      <a:pt x="13652" y="11561"/>
                      <a:pt x="11807" y="9347"/>
                    </a:cubicBezTo>
                    <a:cubicBezTo>
                      <a:pt x="9962" y="7133"/>
                      <a:pt x="9593" y="5985"/>
                      <a:pt x="7625" y="4427"/>
                    </a:cubicBezTo>
                    <a:cubicBezTo>
                      <a:pt x="5657" y="2869"/>
                      <a:pt x="1271" y="738"/>
                      <a:pt x="0" y="0"/>
                    </a:cubicBezTo>
                  </a:path>
                </a:pathLst>
              </a:custGeom>
              <a:noFill/>
              <a:ln cap="flat" cmpd="sng" w="38100">
                <a:solidFill>
                  <a:schemeClr val="accent2"/>
                </a:solidFill>
                <a:prstDash val="solid"/>
                <a:round/>
                <a:headEnd len="med" w="med" type="none"/>
                <a:tailEnd len="med" w="med" type="none"/>
              </a:ln>
            </p:spPr>
          </p:sp>
          <p:sp>
            <p:nvSpPr>
              <p:cNvPr id="286" name="Google Shape;286;p26"/>
              <p:cNvSpPr/>
              <p:nvPr/>
            </p:nvSpPr>
            <p:spPr>
              <a:xfrm>
                <a:off x="591385" y="-122975"/>
                <a:ext cx="233375" cy="780950"/>
              </a:xfrm>
              <a:custGeom>
                <a:rect b="b" l="l" r="r" t="t"/>
                <a:pathLst>
                  <a:path extrusionOk="0" h="31238" w="9335">
                    <a:moveTo>
                      <a:pt x="696" y="0"/>
                    </a:moveTo>
                    <a:cubicBezTo>
                      <a:pt x="2131" y="1681"/>
                      <a:pt x="9059" y="6764"/>
                      <a:pt x="9305" y="10084"/>
                    </a:cubicBezTo>
                    <a:cubicBezTo>
                      <a:pt x="9551" y="13405"/>
                      <a:pt x="3648" y="17258"/>
                      <a:pt x="2172" y="19923"/>
                    </a:cubicBezTo>
                    <a:cubicBezTo>
                      <a:pt x="696" y="22588"/>
                      <a:pt x="-739" y="24187"/>
                      <a:pt x="450" y="26073"/>
                    </a:cubicBezTo>
                    <a:cubicBezTo>
                      <a:pt x="1639" y="27959"/>
                      <a:pt x="7829" y="30377"/>
                      <a:pt x="9305" y="31238"/>
                    </a:cubicBezTo>
                  </a:path>
                </a:pathLst>
              </a:custGeom>
              <a:noFill/>
              <a:ln cap="flat" cmpd="sng" w="38100">
                <a:solidFill>
                  <a:schemeClr val="accent2"/>
                </a:solidFill>
                <a:prstDash val="solid"/>
                <a:round/>
                <a:headEnd len="med" w="med" type="none"/>
                <a:tailEnd len="med" w="med" type="none"/>
              </a:ln>
            </p:spPr>
          </p:sp>
          <p:sp>
            <p:nvSpPr>
              <p:cNvPr id="287" name="Google Shape;287;p26"/>
              <p:cNvSpPr/>
              <p:nvPr/>
            </p:nvSpPr>
            <p:spPr>
              <a:xfrm>
                <a:off x="-49200" y="192420"/>
                <a:ext cx="842450" cy="1271100"/>
              </a:xfrm>
              <a:custGeom>
                <a:rect b="b" l="l" r="r" t="t"/>
                <a:pathLst>
                  <a:path extrusionOk="0" h="50844" w="33698">
                    <a:moveTo>
                      <a:pt x="0" y="50844"/>
                    </a:moveTo>
                    <a:cubicBezTo>
                      <a:pt x="738" y="48548"/>
                      <a:pt x="3567" y="41825"/>
                      <a:pt x="4428" y="37070"/>
                    </a:cubicBezTo>
                    <a:cubicBezTo>
                      <a:pt x="5289" y="32315"/>
                      <a:pt x="4756" y="26863"/>
                      <a:pt x="5166" y="22312"/>
                    </a:cubicBezTo>
                    <a:cubicBezTo>
                      <a:pt x="5576" y="17762"/>
                      <a:pt x="5534" y="13293"/>
                      <a:pt x="6887" y="9767"/>
                    </a:cubicBezTo>
                    <a:cubicBezTo>
                      <a:pt x="8240" y="6241"/>
                      <a:pt x="10700" y="2757"/>
                      <a:pt x="13283" y="1158"/>
                    </a:cubicBezTo>
                    <a:cubicBezTo>
                      <a:pt x="15866" y="-441"/>
                      <a:pt x="18982" y="133"/>
                      <a:pt x="22384" y="174"/>
                    </a:cubicBezTo>
                    <a:cubicBezTo>
                      <a:pt x="25787" y="215"/>
                      <a:pt x="31812" y="1199"/>
                      <a:pt x="33698" y="1404"/>
                    </a:cubicBezTo>
                  </a:path>
                </a:pathLst>
              </a:custGeom>
              <a:noFill/>
              <a:ln cap="flat" cmpd="sng" w="38100">
                <a:solidFill>
                  <a:schemeClr val="accent2"/>
                </a:solidFill>
                <a:prstDash val="solid"/>
                <a:round/>
                <a:headEnd len="med" w="med" type="none"/>
                <a:tailEnd len="med" w="med" type="none"/>
              </a:ln>
            </p:spPr>
          </p:sp>
          <p:sp>
            <p:nvSpPr>
              <p:cNvPr id="288" name="Google Shape;288;p26"/>
              <p:cNvSpPr/>
              <p:nvPr/>
            </p:nvSpPr>
            <p:spPr>
              <a:xfrm>
                <a:off x="-73800" y="-249562"/>
                <a:ext cx="2084622" cy="3474345"/>
              </a:xfrm>
              <a:custGeom>
                <a:rect b="b" l="l" r="r" t="t"/>
                <a:pathLst>
                  <a:path extrusionOk="0" h="134054" w="80433">
                    <a:moveTo>
                      <a:pt x="0" y="134054"/>
                    </a:moveTo>
                    <a:cubicBezTo>
                      <a:pt x="1968" y="131553"/>
                      <a:pt x="9306" y="125609"/>
                      <a:pt x="11807" y="119050"/>
                    </a:cubicBezTo>
                    <a:cubicBezTo>
                      <a:pt x="14308" y="112491"/>
                      <a:pt x="13118" y="102570"/>
                      <a:pt x="15004" y="94699"/>
                    </a:cubicBezTo>
                    <a:cubicBezTo>
                      <a:pt x="16890" y="86828"/>
                      <a:pt x="20333" y="80925"/>
                      <a:pt x="23121" y="71824"/>
                    </a:cubicBezTo>
                    <a:cubicBezTo>
                      <a:pt x="25909" y="62723"/>
                      <a:pt x="28737" y="47636"/>
                      <a:pt x="31730" y="40093"/>
                    </a:cubicBezTo>
                    <a:cubicBezTo>
                      <a:pt x="34723" y="32550"/>
                      <a:pt x="34354" y="32304"/>
                      <a:pt x="41077" y="26565"/>
                    </a:cubicBezTo>
                    <a:cubicBezTo>
                      <a:pt x="47800" y="20826"/>
                      <a:pt x="65511" y="10085"/>
                      <a:pt x="72070" y="5657"/>
                    </a:cubicBezTo>
                    <a:cubicBezTo>
                      <a:pt x="78629" y="1230"/>
                      <a:pt x="79039" y="943"/>
                      <a:pt x="80433" y="0"/>
                    </a:cubicBezTo>
                  </a:path>
                </a:pathLst>
              </a:custGeom>
              <a:noFill/>
              <a:ln cap="flat" cmpd="sng" w="38100">
                <a:solidFill>
                  <a:schemeClr val="dk2"/>
                </a:solidFill>
                <a:prstDash val="solid"/>
                <a:round/>
                <a:headEnd len="med" w="med" type="none"/>
                <a:tailEnd len="med" w="med" type="none"/>
              </a:ln>
            </p:spPr>
          </p:sp>
          <p:sp>
            <p:nvSpPr>
              <p:cNvPr id="289" name="Google Shape;289;p26"/>
              <p:cNvSpPr/>
              <p:nvPr/>
            </p:nvSpPr>
            <p:spPr>
              <a:xfrm flipH="1" rot="2497583">
                <a:off x="8493258"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26"/>
              <p:cNvSpPr/>
              <p:nvPr/>
            </p:nvSpPr>
            <p:spPr>
              <a:xfrm>
                <a:off x="7681481" y="4063425"/>
                <a:ext cx="1547531" cy="1213880"/>
              </a:xfrm>
              <a:custGeom>
                <a:rect b="b" l="l" r="r" t="t"/>
                <a:pathLst>
                  <a:path extrusionOk="0" h="42061" w="53622">
                    <a:moveTo>
                      <a:pt x="53622" y="0"/>
                    </a:moveTo>
                    <a:cubicBezTo>
                      <a:pt x="52515" y="1517"/>
                      <a:pt x="49400" y="5453"/>
                      <a:pt x="46981" y="9101"/>
                    </a:cubicBezTo>
                    <a:cubicBezTo>
                      <a:pt x="44562" y="12750"/>
                      <a:pt x="41201" y="18734"/>
                      <a:pt x="39110" y="21891"/>
                    </a:cubicBezTo>
                    <a:cubicBezTo>
                      <a:pt x="37019" y="25048"/>
                      <a:pt x="36896" y="26237"/>
                      <a:pt x="34436" y="28041"/>
                    </a:cubicBezTo>
                    <a:cubicBezTo>
                      <a:pt x="31976" y="29845"/>
                      <a:pt x="28287" y="31320"/>
                      <a:pt x="24351" y="32714"/>
                    </a:cubicBezTo>
                    <a:cubicBezTo>
                      <a:pt x="20416" y="34108"/>
                      <a:pt x="14882" y="34846"/>
                      <a:pt x="10823" y="36404"/>
                    </a:cubicBezTo>
                    <a:cubicBezTo>
                      <a:pt x="6765" y="37962"/>
                      <a:pt x="1804" y="41118"/>
                      <a:pt x="0" y="42061"/>
                    </a:cubicBezTo>
                  </a:path>
                </a:pathLst>
              </a:custGeom>
              <a:noFill/>
              <a:ln cap="flat" cmpd="sng" w="38100">
                <a:solidFill>
                  <a:schemeClr val="dk2"/>
                </a:solidFill>
                <a:prstDash val="solid"/>
                <a:round/>
                <a:headEnd len="med" w="med" type="none"/>
                <a:tailEnd len="med" w="med" type="none"/>
              </a:ln>
            </p:spPr>
          </p:sp>
        </p:grpSp>
        <p:sp>
          <p:nvSpPr>
            <p:cNvPr id="291" name="Google Shape;291;p26"/>
            <p:cNvSpPr/>
            <p:nvPr/>
          </p:nvSpPr>
          <p:spPr>
            <a:xfrm rot="2700000">
              <a:off x="-1158376"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2">
  <p:cSld name="CUSTOM_4">
    <p:spTree>
      <p:nvGrpSpPr>
        <p:cNvPr id="292" name="Shape 292"/>
        <p:cNvGrpSpPr/>
        <p:nvPr/>
      </p:nvGrpSpPr>
      <p:grpSpPr>
        <a:xfrm>
          <a:off x="0" y="0"/>
          <a:ext cx="0" cy="0"/>
          <a:chOff x="0" y="0"/>
          <a:chExt cx="0" cy="0"/>
        </a:xfrm>
      </p:grpSpPr>
      <p:grpSp>
        <p:nvGrpSpPr>
          <p:cNvPr id="293" name="Google Shape;293;p27"/>
          <p:cNvGrpSpPr/>
          <p:nvPr/>
        </p:nvGrpSpPr>
        <p:grpSpPr>
          <a:xfrm>
            <a:off x="-1681342" y="-143275"/>
            <a:ext cx="11014667" cy="6437347"/>
            <a:chOff x="-1681342" y="-143275"/>
            <a:chExt cx="11014667" cy="6437347"/>
          </a:xfrm>
        </p:grpSpPr>
        <p:sp>
          <p:nvSpPr>
            <p:cNvPr id="294" name="Google Shape;294;p27"/>
            <p:cNvSpPr/>
            <p:nvPr/>
          </p:nvSpPr>
          <p:spPr>
            <a:xfrm>
              <a:off x="8688591" y="4441507"/>
              <a:ext cx="347950" cy="931300"/>
            </a:xfrm>
            <a:custGeom>
              <a:rect b="b" l="l" r="r" t="t"/>
              <a:pathLst>
                <a:path extrusionOk="0" h="37252" w="13918">
                  <a:moveTo>
                    <a:pt x="0" y="0"/>
                  </a:moveTo>
                  <a:cubicBezTo>
                    <a:pt x="955" y="1979"/>
                    <a:pt x="5390" y="8324"/>
                    <a:pt x="5731" y="11872"/>
                  </a:cubicBezTo>
                  <a:cubicBezTo>
                    <a:pt x="6072" y="15420"/>
                    <a:pt x="2115" y="18490"/>
                    <a:pt x="2047" y="21287"/>
                  </a:cubicBezTo>
                  <a:cubicBezTo>
                    <a:pt x="1979" y="24084"/>
                    <a:pt x="3344" y="25994"/>
                    <a:pt x="5322" y="28655"/>
                  </a:cubicBezTo>
                  <a:cubicBezTo>
                    <a:pt x="7301" y="31316"/>
                    <a:pt x="12485" y="35819"/>
                    <a:pt x="13918" y="37252"/>
                  </a:cubicBezTo>
                </a:path>
              </a:pathLst>
            </a:custGeom>
            <a:noFill/>
            <a:ln cap="flat" cmpd="sng" w="19050">
              <a:solidFill>
                <a:schemeClr val="accent2"/>
              </a:solidFill>
              <a:prstDash val="solid"/>
              <a:round/>
              <a:headEnd len="med" w="med" type="none"/>
              <a:tailEnd len="med" w="med" type="none"/>
            </a:ln>
          </p:spPr>
        </p:sp>
        <p:grpSp>
          <p:nvGrpSpPr>
            <p:cNvPr id="295" name="Google Shape;295;p27"/>
            <p:cNvGrpSpPr/>
            <p:nvPr/>
          </p:nvGrpSpPr>
          <p:grpSpPr>
            <a:xfrm>
              <a:off x="-1681342" y="-143275"/>
              <a:ext cx="5565117" cy="6437347"/>
              <a:chOff x="-1681342" y="-143275"/>
              <a:chExt cx="5565117" cy="6437347"/>
            </a:xfrm>
          </p:grpSpPr>
          <p:sp>
            <p:nvSpPr>
              <p:cNvPr id="296" name="Google Shape;296;p27"/>
              <p:cNvSpPr/>
              <p:nvPr/>
            </p:nvSpPr>
            <p:spPr>
              <a:xfrm rot="650892">
                <a:off x="-1444977" y="2983227"/>
                <a:ext cx="4365060" cy="2926223"/>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97" name="Google Shape;297;p27"/>
              <p:cNvGrpSpPr/>
              <p:nvPr/>
            </p:nvGrpSpPr>
            <p:grpSpPr>
              <a:xfrm>
                <a:off x="-92100" y="-143275"/>
                <a:ext cx="3975875" cy="5423975"/>
                <a:chOff x="-92100" y="-143275"/>
                <a:chExt cx="3975875" cy="5423975"/>
              </a:xfrm>
            </p:grpSpPr>
            <p:sp>
              <p:nvSpPr>
                <p:cNvPr id="298" name="Google Shape;298;p27"/>
                <p:cNvSpPr/>
                <p:nvPr/>
              </p:nvSpPr>
              <p:spPr>
                <a:xfrm>
                  <a:off x="156942" y="286550"/>
                  <a:ext cx="1224625" cy="3203225"/>
                </a:xfrm>
                <a:custGeom>
                  <a:rect b="b" l="l" r="r" t="t"/>
                  <a:pathLst>
                    <a:path extrusionOk="0" h="128129" w="48985">
                      <a:moveTo>
                        <a:pt x="48985" y="0"/>
                      </a:moveTo>
                      <a:cubicBezTo>
                        <a:pt x="47859" y="853"/>
                        <a:pt x="43868" y="2729"/>
                        <a:pt x="42231" y="5117"/>
                      </a:cubicBezTo>
                      <a:cubicBezTo>
                        <a:pt x="40594" y="7505"/>
                        <a:pt x="40867" y="12144"/>
                        <a:pt x="39161" y="14327"/>
                      </a:cubicBezTo>
                      <a:cubicBezTo>
                        <a:pt x="37455" y="16510"/>
                        <a:pt x="35545" y="17193"/>
                        <a:pt x="31997" y="18216"/>
                      </a:cubicBezTo>
                      <a:cubicBezTo>
                        <a:pt x="28449" y="19240"/>
                        <a:pt x="21354" y="19035"/>
                        <a:pt x="17874" y="20468"/>
                      </a:cubicBezTo>
                      <a:cubicBezTo>
                        <a:pt x="14395" y="21901"/>
                        <a:pt x="12587" y="24084"/>
                        <a:pt x="11120" y="26813"/>
                      </a:cubicBezTo>
                      <a:cubicBezTo>
                        <a:pt x="9653" y="29542"/>
                        <a:pt x="9210" y="34045"/>
                        <a:pt x="9073" y="36842"/>
                      </a:cubicBezTo>
                      <a:cubicBezTo>
                        <a:pt x="8937" y="39639"/>
                        <a:pt x="9789" y="40594"/>
                        <a:pt x="10301" y="43596"/>
                      </a:cubicBezTo>
                      <a:cubicBezTo>
                        <a:pt x="10813" y="46598"/>
                        <a:pt x="11324" y="51920"/>
                        <a:pt x="12143" y="54854"/>
                      </a:cubicBezTo>
                      <a:cubicBezTo>
                        <a:pt x="12962" y="57788"/>
                        <a:pt x="15384" y="56355"/>
                        <a:pt x="15213" y="61199"/>
                      </a:cubicBezTo>
                      <a:cubicBezTo>
                        <a:pt x="15043" y="66043"/>
                        <a:pt x="13644" y="78153"/>
                        <a:pt x="11120" y="83918"/>
                      </a:cubicBezTo>
                      <a:cubicBezTo>
                        <a:pt x="8596" y="89683"/>
                        <a:pt x="-888" y="88421"/>
                        <a:pt x="67" y="95789"/>
                      </a:cubicBezTo>
                      <a:cubicBezTo>
                        <a:pt x="1022" y="103158"/>
                        <a:pt x="14054" y="122739"/>
                        <a:pt x="16851" y="128129"/>
                      </a:cubicBezTo>
                    </a:path>
                  </a:pathLst>
                </a:custGeom>
                <a:noFill/>
                <a:ln cap="flat" cmpd="sng" w="19050">
                  <a:solidFill>
                    <a:schemeClr val="accent2"/>
                  </a:solidFill>
                  <a:prstDash val="solid"/>
                  <a:round/>
                  <a:headEnd len="med" w="med" type="none"/>
                  <a:tailEnd len="med" w="med" type="none"/>
                </a:ln>
              </p:spPr>
            </p:sp>
            <p:sp>
              <p:nvSpPr>
                <p:cNvPr id="299" name="Google Shape;299;p27"/>
                <p:cNvSpPr/>
                <p:nvPr/>
              </p:nvSpPr>
              <p:spPr>
                <a:xfrm>
                  <a:off x="-92100" y="-143275"/>
                  <a:ext cx="3975875" cy="3712800"/>
                </a:xfrm>
                <a:custGeom>
                  <a:rect b="b" l="l" r="r" t="t"/>
                  <a:pathLst>
                    <a:path extrusionOk="0" h="148512" w="159035">
                      <a:moveTo>
                        <a:pt x="0" y="135702"/>
                      </a:moveTo>
                      <a:cubicBezTo>
                        <a:pt x="1808" y="137408"/>
                        <a:pt x="7471" y="143821"/>
                        <a:pt x="10848" y="145936"/>
                      </a:cubicBezTo>
                      <a:cubicBezTo>
                        <a:pt x="14225" y="148051"/>
                        <a:pt x="17432" y="148836"/>
                        <a:pt x="20263" y="148392"/>
                      </a:cubicBezTo>
                      <a:cubicBezTo>
                        <a:pt x="23094" y="147949"/>
                        <a:pt x="25516" y="145458"/>
                        <a:pt x="27836" y="143275"/>
                      </a:cubicBezTo>
                      <a:cubicBezTo>
                        <a:pt x="30156" y="141092"/>
                        <a:pt x="31623" y="138396"/>
                        <a:pt x="34181" y="135292"/>
                      </a:cubicBezTo>
                      <a:cubicBezTo>
                        <a:pt x="36740" y="132188"/>
                        <a:pt x="39912" y="126798"/>
                        <a:pt x="43187" y="124649"/>
                      </a:cubicBezTo>
                      <a:cubicBezTo>
                        <a:pt x="46462" y="122500"/>
                        <a:pt x="50146" y="124343"/>
                        <a:pt x="53830" y="122398"/>
                      </a:cubicBezTo>
                      <a:cubicBezTo>
                        <a:pt x="57514" y="120454"/>
                        <a:pt x="62222" y="116837"/>
                        <a:pt x="65292" y="112982"/>
                      </a:cubicBezTo>
                      <a:cubicBezTo>
                        <a:pt x="68362" y="109127"/>
                        <a:pt x="69420" y="104011"/>
                        <a:pt x="72251" y="99269"/>
                      </a:cubicBezTo>
                      <a:cubicBezTo>
                        <a:pt x="75082" y="94527"/>
                        <a:pt x="78528" y="87739"/>
                        <a:pt x="82280" y="84532"/>
                      </a:cubicBezTo>
                      <a:cubicBezTo>
                        <a:pt x="86033" y="81325"/>
                        <a:pt x="89649" y="85078"/>
                        <a:pt x="94766" y="80029"/>
                      </a:cubicBezTo>
                      <a:cubicBezTo>
                        <a:pt x="99883" y="74980"/>
                        <a:pt x="109196" y="60790"/>
                        <a:pt x="112982" y="54240"/>
                      </a:cubicBezTo>
                      <a:cubicBezTo>
                        <a:pt x="116769" y="47690"/>
                        <a:pt x="116257" y="44245"/>
                        <a:pt x="117485" y="40731"/>
                      </a:cubicBezTo>
                      <a:cubicBezTo>
                        <a:pt x="118713" y="37217"/>
                        <a:pt x="117144" y="35989"/>
                        <a:pt x="120351" y="33158"/>
                      </a:cubicBezTo>
                      <a:cubicBezTo>
                        <a:pt x="123558" y="30327"/>
                        <a:pt x="133041" y="26302"/>
                        <a:pt x="136725" y="23743"/>
                      </a:cubicBezTo>
                      <a:cubicBezTo>
                        <a:pt x="140409" y="21185"/>
                        <a:pt x="139795" y="19717"/>
                        <a:pt x="142456" y="17807"/>
                      </a:cubicBezTo>
                      <a:cubicBezTo>
                        <a:pt x="145117" y="15897"/>
                        <a:pt x="150132" y="13782"/>
                        <a:pt x="152690" y="12281"/>
                      </a:cubicBezTo>
                      <a:cubicBezTo>
                        <a:pt x="155249" y="10780"/>
                        <a:pt x="156750" y="10848"/>
                        <a:pt x="157807" y="8801"/>
                      </a:cubicBezTo>
                      <a:cubicBezTo>
                        <a:pt x="158865" y="6754"/>
                        <a:pt x="158830" y="1467"/>
                        <a:pt x="159035" y="0"/>
                      </a:cubicBezTo>
                    </a:path>
                  </a:pathLst>
                </a:custGeom>
                <a:noFill/>
                <a:ln cap="flat" cmpd="sng" w="38100">
                  <a:solidFill>
                    <a:schemeClr val="dk2"/>
                  </a:solidFill>
                  <a:prstDash val="solid"/>
                  <a:round/>
                  <a:headEnd len="med" w="med" type="none"/>
                  <a:tailEnd len="med" w="med" type="none"/>
                </a:ln>
              </p:spPr>
            </p:sp>
            <p:sp>
              <p:nvSpPr>
                <p:cNvPr id="300" name="Google Shape;300;p27"/>
                <p:cNvSpPr/>
                <p:nvPr/>
              </p:nvSpPr>
              <p:spPr>
                <a:xfrm>
                  <a:off x="573100" y="3474425"/>
                  <a:ext cx="1458325" cy="1806275"/>
                </a:xfrm>
                <a:custGeom>
                  <a:rect b="b" l="l" r="r" t="t"/>
                  <a:pathLst>
                    <a:path extrusionOk="0" h="72251" w="58333">
                      <a:moveTo>
                        <a:pt x="0" y="0"/>
                      </a:moveTo>
                      <a:cubicBezTo>
                        <a:pt x="580" y="3445"/>
                        <a:pt x="2387" y="16442"/>
                        <a:pt x="3479" y="20672"/>
                      </a:cubicBezTo>
                      <a:cubicBezTo>
                        <a:pt x="4571" y="24902"/>
                        <a:pt x="4367" y="23777"/>
                        <a:pt x="6550" y="25380"/>
                      </a:cubicBezTo>
                      <a:cubicBezTo>
                        <a:pt x="8733" y="26983"/>
                        <a:pt x="13031" y="28314"/>
                        <a:pt x="16579" y="30292"/>
                      </a:cubicBezTo>
                      <a:cubicBezTo>
                        <a:pt x="20127" y="32271"/>
                        <a:pt x="25005" y="35068"/>
                        <a:pt x="27836" y="37251"/>
                      </a:cubicBezTo>
                      <a:cubicBezTo>
                        <a:pt x="30667" y="39434"/>
                        <a:pt x="31896" y="41310"/>
                        <a:pt x="33567" y="43391"/>
                      </a:cubicBezTo>
                      <a:cubicBezTo>
                        <a:pt x="35239" y="45472"/>
                        <a:pt x="36432" y="47553"/>
                        <a:pt x="37865" y="49736"/>
                      </a:cubicBezTo>
                      <a:cubicBezTo>
                        <a:pt x="39298" y="51919"/>
                        <a:pt x="39742" y="54137"/>
                        <a:pt x="42164" y="56491"/>
                      </a:cubicBezTo>
                      <a:cubicBezTo>
                        <a:pt x="44586" y="58845"/>
                        <a:pt x="49703" y="61232"/>
                        <a:pt x="52398" y="63859"/>
                      </a:cubicBezTo>
                      <a:cubicBezTo>
                        <a:pt x="55093" y="66486"/>
                        <a:pt x="57344" y="70852"/>
                        <a:pt x="58333" y="72251"/>
                      </a:cubicBezTo>
                    </a:path>
                  </a:pathLst>
                </a:custGeom>
                <a:noFill/>
                <a:ln cap="flat" cmpd="sng" w="38100">
                  <a:solidFill>
                    <a:schemeClr val="dk2"/>
                  </a:solidFill>
                  <a:prstDash val="solid"/>
                  <a:round/>
                  <a:headEnd len="med" w="med" type="none"/>
                  <a:tailEnd len="med" w="med" type="none"/>
                </a:ln>
              </p:spPr>
            </p:sp>
            <p:sp>
              <p:nvSpPr>
                <p:cNvPr id="301" name="Google Shape;301;p27"/>
                <p:cNvSpPr/>
                <p:nvPr/>
              </p:nvSpPr>
              <p:spPr>
                <a:xfrm>
                  <a:off x="1228075" y="-138150"/>
                  <a:ext cx="1611825" cy="1038725"/>
                </a:xfrm>
                <a:custGeom>
                  <a:rect b="b" l="l" r="r" t="t"/>
                  <a:pathLst>
                    <a:path extrusionOk="0" h="41549" w="64473">
                      <a:moveTo>
                        <a:pt x="64473" y="41549"/>
                      </a:moveTo>
                      <a:cubicBezTo>
                        <a:pt x="62563" y="41242"/>
                        <a:pt x="57036" y="40150"/>
                        <a:pt x="53011" y="39707"/>
                      </a:cubicBezTo>
                      <a:cubicBezTo>
                        <a:pt x="48986" y="39264"/>
                        <a:pt x="43187" y="40219"/>
                        <a:pt x="40321" y="38889"/>
                      </a:cubicBezTo>
                      <a:cubicBezTo>
                        <a:pt x="37456" y="37559"/>
                        <a:pt x="37626" y="33431"/>
                        <a:pt x="35818" y="31725"/>
                      </a:cubicBezTo>
                      <a:cubicBezTo>
                        <a:pt x="34010" y="30019"/>
                        <a:pt x="32748" y="29337"/>
                        <a:pt x="29473" y="28655"/>
                      </a:cubicBezTo>
                      <a:cubicBezTo>
                        <a:pt x="26198" y="27973"/>
                        <a:pt x="19342" y="28791"/>
                        <a:pt x="16169" y="27631"/>
                      </a:cubicBezTo>
                      <a:cubicBezTo>
                        <a:pt x="12997" y="26471"/>
                        <a:pt x="12144" y="23811"/>
                        <a:pt x="10438" y="21696"/>
                      </a:cubicBezTo>
                      <a:cubicBezTo>
                        <a:pt x="8732" y="19581"/>
                        <a:pt x="7265" y="17466"/>
                        <a:pt x="5935" y="14941"/>
                      </a:cubicBezTo>
                      <a:cubicBezTo>
                        <a:pt x="4605" y="12417"/>
                        <a:pt x="3445" y="9039"/>
                        <a:pt x="2456" y="6549"/>
                      </a:cubicBezTo>
                      <a:cubicBezTo>
                        <a:pt x="1467" y="4059"/>
                        <a:pt x="409" y="1092"/>
                        <a:pt x="0" y="0"/>
                      </a:cubicBezTo>
                    </a:path>
                  </a:pathLst>
                </a:custGeom>
                <a:noFill/>
                <a:ln cap="flat" cmpd="sng" w="38100">
                  <a:solidFill>
                    <a:schemeClr val="dk2"/>
                  </a:solidFill>
                  <a:prstDash val="solid"/>
                  <a:round/>
                  <a:headEnd len="med" w="med" type="none"/>
                  <a:tailEnd len="med" w="med" type="none"/>
                </a:ln>
              </p:spPr>
            </p:sp>
          </p:grpSp>
        </p:grpSp>
        <p:sp>
          <p:nvSpPr>
            <p:cNvPr id="302" name="Google Shape;302;p27"/>
            <p:cNvSpPr/>
            <p:nvPr/>
          </p:nvSpPr>
          <p:spPr>
            <a:xfrm>
              <a:off x="6657150" y="4021622"/>
              <a:ext cx="2676175" cy="1182325"/>
            </a:xfrm>
            <a:custGeom>
              <a:rect b="b" l="l" r="r" t="t"/>
              <a:pathLst>
                <a:path extrusionOk="0" h="47293" w="107047">
                  <a:moveTo>
                    <a:pt x="0" y="47293"/>
                  </a:moveTo>
                  <a:cubicBezTo>
                    <a:pt x="1876" y="46645"/>
                    <a:pt x="6414" y="44052"/>
                    <a:pt x="11258" y="43404"/>
                  </a:cubicBezTo>
                  <a:cubicBezTo>
                    <a:pt x="16102" y="42756"/>
                    <a:pt x="22857" y="44462"/>
                    <a:pt x="29065" y="43404"/>
                  </a:cubicBezTo>
                  <a:cubicBezTo>
                    <a:pt x="35274" y="42347"/>
                    <a:pt x="43733" y="38799"/>
                    <a:pt x="48509" y="37059"/>
                  </a:cubicBezTo>
                  <a:cubicBezTo>
                    <a:pt x="53285" y="35319"/>
                    <a:pt x="54684" y="33852"/>
                    <a:pt x="57720" y="32965"/>
                  </a:cubicBezTo>
                  <a:cubicBezTo>
                    <a:pt x="60756" y="32078"/>
                    <a:pt x="62632" y="34705"/>
                    <a:pt x="66725" y="31737"/>
                  </a:cubicBezTo>
                  <a:cubicBezTo>
                    <a:pt x="70819" y="28769"/>
                    <a:pt x="79245" y="20070"/>
                    <a:pt x="82281" y="15158"/>
                  </a:cubicBezTo>
                  <a:cubicBezTo>
                    <a:pt x="85317" y="10246"/>
                    <a:pt x="83612" y="4788"/>
                    <a:pt x="84942" y="2264"/>
                  </a:cubicBezTo>
                  <a:cubicBezTo>
                    <a:pt x="86272" y="-260"/>
                    <a:pt x="88557" y="114"/>
                    <a:pt x="90263" y="12"/>
                  </a:cubicBezTo>
                  <a:cubicBezTo>
                    <a:pt x="91969" y="-90"/>
                    <a:pt x="93743" y="456"/>
                    <a:pt x="95176" y="1650"/>
                  </a:cubicBezTo>
                  <a:cubicBezTo>
                    <a:pt x="96609" y="2844"/>
                    <a:pt x="96882" y="4856"/>
                    <a:pt x="98860" y="7176"/>
                  </a:cubicBezTo>
                  <a:cubicBezTo>
                    <a:pt x="100839" y="9496"/>
                    <a:pt x="105683" y="14169"/>
                    <a:pt x="107047" y="15568"/>
                  </a:cubicBezTo>
                </a:path>
              </a:pathLst>
            </a:custGeom>
            <a:noFill/>
            <a:ln cap="flat" cmpd="sng" w="38100">
              <a:solidFill>
                <a:schemeClr val="dk2"/>
              </a:solidFill>
              <a:prstDash val="solid"/>
              <a:round/>
              <a:headEnd len="med" w="med" type="none"/>
              <a:tailEnd len="med" w="med" type="none"/>
            </a:ln>
          </p:spPr>
        </p:sp>
      </p:grpSp>
      <p:sp>
        <p:nvSpPr>
          <p:cNvPr id="303" name="Google Shape;303;p27"/>
          <p:cNvSpPr txBox="1"/>
          <p:nvPr>
            <p:ph type="title"/>
          </p:nvPr>
        </p:nvSpPr>
        <p:spPr>
          <a:xfrm>
            <a:off x="4248200" y="1177913"/>
            <a:ext cx="3732000" cy="1646700"/>
          </a:xfrm>
          <a:prstGeom prst="rect">
            <a:avLst/>
          </a:prstGeom>
        </p:spPr>
        <p:txBody>
          <a:bodyPr anchorCtr="0" anchor="b" bIns="91425" lIns="91425" spcFirstLastPara="1" rIns="91425" wrap="square" tIns="91425">
            <a:noAutofit/>
          </a:bodyPr>
          <a:lstStyle>
            <a:lvl1pPr lvl="0" rtl="0" algn="r">
              <a:spcBef>
                <a:spcPts val="0"/>
              </a:spcBef>
              <a:spcAft>
                <a:spcPts val="0"/>
              </a:spcAft>
              <a:buSzPts val="4200"/>
              <a:buNone/>
              <a:defRPr>
                <a:solidFill>
                  <a:schemeClr val="accent5"/>
                </a:solidFill>
              </a:defRPr>
            </a:lvl1pPr>
            <a:lvl2pPr lvl="1" rtl="0" algn="r">
              <a:spcBef>
                <a:spcPts val="0"/>
              </a:spcBef>
              <a:spcAft>
                <a:spcPts val="0"/>
              </a:spcAft>
              <a:buSzPts val="4200"/>
              <a:buNone/>
              <a:defRPr sz="4200"/>
            </a:lvl2pPr>
            <a:lvl3pPr lvl="2" rtl="0" algn="r">
              <a:spcBef>
                <a:spcPts val="0"/>
              </a:spcBef>
              <a:spcAft>
                <a:spcPts val="0"/>
              </a:spcAft>
              <a:buSzPts val="4200"/>
              <a:buNone/>
              <a:defRPr sz="4200"/>
            </a:lvl3pPr>
            <a:lvl4pPr lvl="3" rtl="0" algn="r">
              <a:spcBef>
                <a:spcPts val="0"/>
              </a:spcBef>
              <a:spcAft>
                <a:spcPts val="0"/>
              </a:spcAft>
              <a:buSzPts val="4200"/>
              <a:buNone/>
              <a:defRPr sz="4200"/>
            </a:lvl4pPr>
            <a:lvl5pPr lvl="4" rtl="0" algn="r">
              <a:spcBef>
                <a:spcPts val="0"/>
              </a:spcBef>
              <a:spcAft>
                <a:spcPts val="0"/>
              </a:spcAft>
              <a:buSzPts val="4200"/>
              <a:buNone/>
              <a:defRPr sz="4200"/>
            </a:lvl5pPr>
            <a:lvl6pPr lvl="5" rtl="0" algn="r">
              <a:spcBef>
                <a:spcPts val="0"/>
              </a:spcBef>
              <a:spcAft>
                <a:spcPts val="0"/>
              </a:spcAft>
              <a:buSzPts val="4200"/>
              <a:buNone/>
              <a:defRPr sz="4200"/>
            </a:lvl6pPr>
            <a:lvl7pPr lvl="6" rtl="0" algn="r">
              <a:spcBef>
                <a:spcPts val="0"/>
              </a:spcBef>
              <a:spcAft>
                <a:spcPts val="0"/>
              </a:spcAft>
              <a:buSzPts val="4200"/>
              <a:buNone/>
              <a:defRPr sz="4200"/>
            </a:lvl7pPr>
            <a:lvl8pPr lvl="7" rtl="0" algn="r">
              <a:spcBef>
                <a:spcPts val="0"/>
              </a:spcBef>
              <a:spcAft>
                <a:spcPts val="0"/>
              </a:spcAft>
              <a:buSzPts val="4200"/>
              <a:buNone/>
              <a:defRPr sz="4200"/>
            </a:lvl8pPr>
            <a:lvl9pPr lvl="8" rtl="0" algn="r">
              <a:spcBef>
                <a:spcPts val="0"/>
              </a:spcBef>
              <a:spcAft>
                <a:spcPts val="0"/>
              </a:spcAft>
              <a:buSzPts val="4200"/>
              <a:buNone/>
              <a:defRPr sz="4200"/>
            </a:lvl9pPr>
          </a:lstStyle>
          <a:p/>
        </p:txBody>
      </p:sp>
      <p:sp>
        <p:nvSpPr>
          <p:cNvPr id="304" name="Google Shape;304;p27"/>
          <p:cNvSpPr txBox="1"/>
          <p:nvPr>
            <p:ph idx="1" type="subTitle"/>
          </p:nvPr>
        </p:nvSpPr>
        <p:spPr>
          <a:xfrm>
            <a:off x="5168950" y="2836088"/>
            <a:ext cx="2811300" cy="11295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2100"/>
              <a:buNone/>
              <a:defRPr>
                <a:latin typeface="Barlow"/>
                <a:ea typeface="Barlow"/>
                <a:cs typeface="Barlow"/>
                <a:sym typeface="Barlow"/>
              </a:defRPr>
            </a:lvl1pPr>
            <a:lvl2pPr lvl="1" rtl="0" algn="r">
              <a:lnSpc>
                <a:spcPct val="100000"/>
              </a:lnSpc>
              <a:spcBef>
                <a:spcPts val="0"/>
              </a:spcBef>
              <a:spcAft>
                <a:spcPts val="0"/>
              </a:spcAft>
              <a:buSzPts val="2100"/>
              <a:buNone/>
              <a:defRPr sz="2100"/>
            </a:lvl2pPr>
            <a:lvl3pPr lvl="2" rtl="0" algn="r">
              <a:lnSpc>
                <a:spcPct val="100000"/>
              </a:lnSpc>
              <a:spcBef>
                <a:spcPts val="0"/>
              </a:spcBef>
              <a:spcAft>
                <a:spcPts val="0"/>
              </a:spcAft>
              <a:buSzPts val="2100"/>
              <a:buNone/>
              <a:defRPr sz="2100"/>
            </a:lvl3pPr>
            <a:lvl4pPr lvl="3" rtl="0" algn="r">
              <a:lnSpc>
                <a:spcPct val="100000"/>
              </a:lnSpc>
              <a:spcBef>
                <a:spcPts val="0"/>
              </a:spcBef>
              <a:spcAft>
                <a:spcPts val="0"/>
              </a:spcAft>
              <a:buSzPts val="2100"/>
              <a:buNone/>
              <a:defRPr sz="2100"/>
            </a:lvl4pPr>
            <a:lvl5pPr lvl="4" rtl="0" algn="r">
              <a:lnSpc>
                <a:spcPct val="100000"/>
              </a:lnSpc>
              <a:spcBef>
                <a:spcPts val="0"/>
              </a:spcBef>
              <a:spcAft>
                <a:spcPts val="0"/>
              </a:spcAft>
              <a:buSzPts val="2100"/>
              <a:buNone/>
              <a:defRPr sz="2100"/>
            </a:lvl5pPr>
            <a:lvl6pPr lvl="5" rtl="0" algn="r">
              <a:lnSpc>
                <a:spcPct val="100000"/>
              </a:lnSpc>
              <a:spcBef>
                <a:spcPts val="0"/>
              </a:spcBef>
              <a:spcAft>
                <a:spcPts val="0"/>
              </a:spcAft>
              <a:buSzPts val="2100"/>
              <a:buNone/>
              <a:defRPr sz="2100"/>
            </a:lvl6pPr>
            <a:lvl7pPr lvl="6" rtl="0" algn="r">
              <a:lnSpc>
                <a:spcPct val="100000"/>
              </a:lnSpc>
              <a:spcBef>
                <a:spcPts val="0"/>
              </a:spcBef>
              <a:spcAft>
                <a:spcPts val="0"/>
              </a:spcAft>
              <a:buSzPts val="2100"/>
              <a:buNone/>
              <a:defRPr sz="2100"/>
            </a:lvl7pPr>
            <a:lvl8pPr lvl="7" rtl="0" algn="r">
              <a:lnSpc>
                <a:spcPct val="100000"/>
              </a:lnSpc>
              <a:spcBef>
                <a:spcPts val="0"/>
              </a:spcBef>
              <a:spcAft>
                <a:spcPts val="0"/>
              </a:spcAft>
              <a:buSzPts val="2100"/>
              <a:buNone/>
              <a:defRPr sz="2100"/>
            </a:lvl8pPr>
            <a:lvl9pPr lvl="8" rtl="0" algn="r">
              <a:lnSpc>
                <a:spcPct val="100000"/>
              </a:lnSpc>
              <a:spcBef>
                <a:spcPts val="0"/>
              </a:spcBef>
              <a:spcAft>
                <a:spcPts val="0"/>
              </a:spcAft>
              <a:buSzPts val="2100"/>
              <a:buNone/>
              <a:defRPr sz="2100"/>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3">
  <p:cSld name="SECTION_TITLE_AND_DESCRIPTION_2_1">
    <p:spTree>
      <p:nvGrpSpPr>
        <p:cNvPr id="305" name="Shape 305"/>
        <p:cNvGrpSpPr/>
        <p:nvPr/>
      </p:nvGrpSpPr>
      <p:grpSpPr>
        <a:xfrm>
          <a:off x="0" y="0"/>
          <a:ext cx="0" cy="0"/>
          <a:chOff x="0" y="0"/>
          <a:chExt cx="0" cy="0"/>
        </a:xfrm>
      </p:grpSpPr>
      <p:sp>
        <p:nvSpPr>
          <p:cNvPr id="306" name="Google Shape;306;p28"/>
          <p:cNvSpPr txBox="1"/>
          <p:nvPr>
            <p:ph type="title"/>
          </p:nvPr>
        </p:nvSpPr>
        <p:spPr>
          <a:xfrm>
            <a:off x="731125" y="1885950"/>
            <a:ext cx="4045200" cy="801300"/>
          </a:xfrm>
          <a:prstGeom prst="rect">
            <a:avLst/>
          </a:prstGeom>
        </p:spPr>
        <p:txBody>
          <a:bodyPr anchorCtr="0" anchor="b" bIns="91425" lIns="91425" spcFirstLastPara="1" rIns="91425" wrap="square" tIns="91425">
            <a:noAutofit/>
          </a:bodyPr>
          <a:lstStyle>
            <a:lvl1pPr lvl="0" rtl="0" algn="l">
              <a:spcBef>
                <a:spcPts val="0"/>
              </a:spcBef>
              <a:spcAft>
                <a:spcPts val="0"/>
              </a:spcAft>
              <a:buSzPts val="4200"/>
              <a:buNone/>
              <a:defRPr sz="4000">
                <a:solidFill>
                  <a:schemeClr val="accent5"/>
                </a:solidFill>
              </a:defRPr>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07" name="Google Shape;307;p28"/>
          <p:cNvSpPr txBox="1"/>
          <p:nvPr>
            <p:ph idx="1" type="subTitle"/>
          </p:nvPr>
        </p:nvSpPr>
        <p:spPr>
          <a:xfrm>
            <a:off x="731125" y="2687250"/>
            <a:ext cx="4045200" cy="1052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100"/>
              <a:buNone/>
              <a:defRPr>
                <a:latin typeface="Barlow"/>
                <a:ea typeface="Barlow"/>
                <a:cs typeface="Barlow"/>
                <a:sym typeface="Barlow"/>
              </a:defRPr>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7">
    <p:spTree>
      <p:nvGrpSpPr>
        <p:cNvPr id="308" name="Shape 308"/>
        <p:cNvGrpSpPr/>
        <p:nvPr/>
      </p:nvGrpSpPr>
      <p:grpSpPr>
        <a:xfrm>
          <a:off x="0" y="0"/>
          <a:ext cx="0" cy="0"/>
          <a:chOff x="0" y="0"/>
          <a:chExt cx="0" cy="0"/>
        </a:xfrm>
      </p:grpSpPr>
      <p:grpSp>
        <p:nvGrpSpPr>
          <p:cNvPr id="309" name="Google Shape;309;p29"/>
          <p:cNvGrpSpPr/>
          <p:nvPr/>
        </p:nvGrpSpPr>
        <p:grpSpPr>
          <a:xfrm>
            <a:off x="-1509775" y="-1051988"/>
            <a:ext cx="10720800" cy="8547429"/>
            <a:chOff x="-1509775" y="-1051988"/>
            <a:chExt cx="10720800" cy="8547429"/>
          </a:xfrm>
        </p:grpSpPr>
        <p:sp>
          <p:nvSpPr>
            <p:cNvPr id="310" name="Google Shape;310;p29"/>
            <p:cNvSpPr/>
            <p:nvPr/>
          </p:nvSpPr>
          <p:spPr>
            <a:xfrm rot="10800000">
              <a:off x="-1509775" y="4569225"/>
              <a:ext cx="4365049" cy="2926215"/>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29"/>
            <p:cNvSpPr/>
            <p:nvPr/>
          </p:nvSpPr>
          <p:spPr>
            <a:xfrm>
              <a:off x="3223025" y="4848493"/>
              <a:ext cx="368875" cy="374250"/>
            </a:xfrm>
            <a:custGeom>
              <a:rect b="b" l="l" r="r" t="t"/>
              <a:pathLst>
                <a:path extrusionOk="0" h="14970" w="14755">
                  <a:moveTo>
                    <a:pt x="14746" y="0"/>
                  </a:moveTo>
                  <a:cubicBezTo>
                    <a:pt x="14709" y="410"/>
                    <a:pt x="14858" y="1453"/>
                    <a:pt x="14523" y="2458"/>
                  </a:cubicBezTo>
                  <a:cubicBezTo>
                    <a:pt x="14188" y="3464"/>
                    <a:pt x="13742" y="5102"/>
                    <a:pt x="12736" y="6033"/>
                  </a:cubicBezTo>
                  <a:cubicBezTo>
                    <a:pt x="11731" y="6964"/>
                    <a:pt x="9831" y="7337"/>
                    <a:pt x="8490" y="8044"/>
                  </a:cubicBezTo>
                  <a:cubicBezTo>
                    <a:pt x="7149" y="8752"/>
                    <a:pt x="5809" y="9422"/>
                    <a:pt x="4692" y="10278"/>
                  </a:cubicBezTo>
                  <a:cubicBezTo>
                    <a:pt x="3575" y="11135"/>
                    <a:pt x="2569" y="12401"/>
                    <a:pt x="1787" y="13183"/>
                  </a:cubicBezTo>
                  <a:cubicBezTo>
                    <a:pt x="1005" y="13965"/>
                    <a:pt x="298" y="14672"/>
                    <a:pt x="0" y="14970"/>
                  </a:cubicBezTo>
                </a:path>
              </a:pathLst>
            </a:custGeom>
            <a:noFill/>
            <a:ln cap="flat" cmpd="sng" w="19050">
              <a:solidFill>
                <a:schemeClr val="accent2"/>
              </a:solidFill>
              <a:prstDash val="solid"/>
              <a:round/>
              <a:headEnd len="med" w="med" type="none"/>
              <a:tailEnd len="med" w="med" type="none"/>
            </a:ln>
          </p:spPr>
        </p:sp>
        <p:sp>
          <p:nvSpPr>
            <p:cNvPr id="312" name="Google Shape;312;p29"/>
            <p:cNvSpPr/>
            <p:nvPr/>
          </p:nvSpPr>
          <p:spPr>
            <a:xfrm>
              <a:off x="396586" y="4417229"/>
              <a:ext cx="955203" cy="737316"/>
            </a:xfrm>
            <a:custGeom>
              <a:rect b="b" l="l" r="r" t="t"/>
              <a:pathLst>
                <a:path extrusionOk="0" h="30386" w="37984">
                  <a:moveTo>
                    <a:pt x="0" y="0"/>
                  </a:moveTo>
                  <a:cubicBezTo>
                    <a:pt x="1341" y="1303"/>
                    <a:pt x="6219" y="5549"/>
                    <a:pt x="8044" y="7820"/>
                  </a:cubicBezTo>
                  <a:cubicBezTo>
                    <a:pt x="9869" y="10092"/>
                    <a:pt x="9460" y="12102"/>
                    <a:pt x="10949" y="13629"/>
                  </a:cubicBezTo>
                  <a:cubicBezTo>
                    <a:pt x="12439" y="15156"/>
                    <a:pt x="15082" y="16273"/>
                    <a:pt x="16981" y="16980"/>
                  </a:cubicBezTo>
                  <a:cubicBezTo>
                    <a:pt x="18880" y="17688"/>
                    <a:pt x="20184" y="17278"/>
                    <a:pt x="22344" y="17874"/>
                  </a:cubicBezTo>
                  <a:cubicBezTo>
                    <a:pt x="24504" y="18470"/>
                    <a:pt x="27966" y="19103"/>
                    <a:pt x="29940" y="20555"/>
                  </a:cubicBezTo>
                  <a:cubicBezTo>
                    <a:pt x="31914" y="22007"/>
                    <a:pt x="32845" y="24950"/>
                    <a:pt x="34186" y="26588"/>
                  </a:cubicBezTo>
                  <a:cubicBezTo>
                    <a:pt x="35527" y="28227"/>
                    <a:pt x="37351" y="29753"/>
                    <a:pt x="37984" y="30386"/>
                  </a:cubicBezTo>
                </a:path>
              </a:pathLst>
            </a:custGeom>
            <a:noFill/>
            <a:ln cap="flat" cmpd="sng" w="19050">
              <a:solidFill>
                <a:schemeClr val="accent2"/>
              </a:solidFill>
              <a:prstDash val="solid"/>
              <a:round/>
              <a:headEnd len="med" w="med" type="none"/>
              <a:tailEnd len="med" w="med" type="none"/>
            </a:ln>
          </p:spPr>
        </p:sp>
        <p:sp>
          <p:nvSpPr>
            <p:cNvPr id="313" name="Google Shape;313;p29"/>
            <p:cNvSpPr/>
            <p:nvPr/>
          </p:nvSpPr>
          <p:spPr>
            <a:xfrm>
              <a:off x="245750" y="4358641"/>
              <a:ext cx="430125" cy="929975"/>
            </a:xfrm>
            <a:custGeom>
              <a:rect b="b" l="l" r="r" t="t"/>
              <a:pathLst>
                <a:path extrusionOk="0" h="37199" w="17205">
                  <a:moveTo>
                    <a:pt x="9385" y="379"/>
                  </a:moveTo>
                  <a:cubicBezTo>
                    <a:pt x="9385" y="342"/>
                    <a:pt x="9906" y="-283"/>
                    <a:pt x="9385" y="156"/>
                  </a:cubicBezTo>
                  <a:cubicBezTo>
                    <a:pt x="8864" y="595"/>
                    <a:pt x="7486" y="1942"/>
                    <a:pt x="6257" y="3014"/>
                  </a:cubicBezTo>
                  <a:cubicBezTo>
                    <a:pt x="5028" y="4086"/>
                    <a:pt x="3055" y="4690"/>
                    <a:pt x="2012" y="6589"/>
                  </a:cubicBezTo>
                  <a:cubicBezTo>
                    <a:pt x="969" y="8488"/>
                    <a:pt x="-36" y="11877"/>
                    <a:pt x="1" y="14409"/>
                  </a:cubicBezTo>
                  <a:cubicBezTo>
                    <a:pt x="38" y="16941"/>
                    <a:pt x="1267" y="19734"/>
                    <a:pt x="2235" y="21782"/>
                  </a:cubicBezTo>
                  <a:cubicBezTo>
                    <a:pt x="3203" y="23830"/>
                    <a:pt x="4097" y="24985"/>
                    <a:pt x="5810" y="26698"/>
                  </a:cubicBezTo>
                  <a:cubicBezTo>
                    <a:pt x="7523" y="28411"/>
                    <a:pt x="10614" y="30310"/>
                    <a:pt x="12513" y="32060"/>
                  </a:cubicBezTo>
                  <a:cubicBezTo>
                    <a:pt x="14412" y="33810"/>
                    <a:pt x="16423" y="36343"/>
                    <a:pt x="17205" y="37199"/>
                  </a:cubicBezTo>
                </a:path>
              </a:pathLst>
            </a:custGeom>
            <a:noFill/>
            <a:ln cap="flat" cmpd="sng" w="38100">
              <a:solidFill>
                <a:schemeClr val="accent2"/>
              </a:solidFill>
              <a:prstDash val="solid"/>
              <a:round/>
              <a:headEnd len="med" w="med" type="none"/>
              <a:tailEnd len="med" w="med" type="none"/>
            </a:ln>
          </p:spPr>
        </p:sp>
        <p:sp>
          <p:nvSpPr>
            <p:cNvPr id="314" name="Google Shape;314;p29"/>
            <p:cNvSpPr/>
            <p:nvPr/>
          </p:nvSpPr>
          <p:spPr>
            <a:xfrm flipH="1" rot="2497583">
              <a:off x="-734542"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29"/>
            <p:cNvSpPr/>
            <p:nvPr/>
          </p:nvSpPr>
          <p:spPr>
            <a:xfrm>
              <a:off x="-61450" y="4204956"/>
              <a:ext cx="1843725" cy="813300"/>
            </a:xfrm>
            <a:custGeom>
              <a:rect b="b" l="l" r="r" t="t"/>
              <a:pathLst>
                <a:path extrusionOk="0" h="32532" w="73749">
                  <a:moveTo>
                    <a:pt x="0" y="717"/>
                  </a:moveTo>
                  <a:cubicBezTo>
                    <a:pt x="1564" y="643"/>
                    <a:pt x="6144" y="-511"/>
                    <a:pt x="9384" y="271"/>
                  </a:cubicBezTo>
                  <a:cubicBezTo>
                    <a:pt x="12624" y="1053"/>
                    <a:pt x="16348" y="4256"/>
                    <a:pt x="19439" y="5410"/>
                  </a:cubicBezTo>
                  <a:cubicBezTo>
                    <a:pt x="22530" y="6564"/>
                    <a:pt x="25248" y="6117"/>
                    <a:pt x="27929" y="7197"/>
                  </a:cubicBezTo>
                  <a:cubicBezTo>
                    <a:pt x="30610" y="8277"/>
                    <a:pt x="32323" y="10958"/>
                    <a:pt x="35526" y="11889"/>
                  </a:cubicBezTo>
                  <a:cubicBezTo>
                    <a:pt x="38729" y="12820"/>
                    <a:pt x="43682" y="11517"/>
                    <a:pt x="47145" y="12783"/>
                  </a:cubicBezTo>
                  <a:cubicBezTo>
                    <a:pt x="50608" y="14049"/>
                    <a:pt x="53922" y="17810"/>
                    <a:pt x="56305" y="19486"/>
                  </a:cubicBezTo>
                  <a:cubicBezTo>
                    <a:pt x="58688" y="21162"/>
                    <a:pt x="59444" y="22206"/>
                    <a:pt x="61444" y="22837"/>
                  </a:cubicBezTo>
                  <a:cubicBezTo>
                    <a:pt x="63444" y="23469"/>
                    <a:pt x="66860" y="22611"/>
                    <a:pt x="68303" y="23275"/>
                  </a:cubicBezTo>
                  <a:cubicBezTo>
                    <a:pt x="69746" y="23939"/>
                    <a:pt x="69543" y="25777"/>
                    <a:pt x="70102" y="26819"/>
                  </a:cubicBezTo>
                  <a:cubicBezTo>
                    <a:pt x="70661" y="27861"/>
                    <a:pt x="71048" y="28577"/>
                    <a:pt x="71656" y="29529"/>
                  </a:cubicBezTo>
                  <a:cubicBezTo>
                    <a:pt x="72264" y="30481"/>
                    <a:pt x="73400" y="32032"/>
                    <a:pt x="73749" y="32532"/>
                  </a:cubicBezTo>
                </a:path>
              </a:pathLst>
            </a:custGeom>
            <a:noFill/>
            <a:ln cap="flat" cmpd="sng" w="38100">
              <a:solidFill>
                <a:schemeClr val="dk2"/>
              </a:solidFill>
              <a:prstDash val="solid"/>
              <a:round/>
              <a:headEnd len="med" w="med" type="none"/>
              <a:tailEnd len="med" w="med" type="none"/>
            </a:ln>
          </p:spPr>
        </p:sp>
        <p:sp>
          <p:nvSpPr>
            <p:cNvPr id="316" name="Google Shape;316;p29"/>
            <p:cNvSpPr/>
            <p:nvPr/>
          </p:nvSpPr>
          <p:spPr>
            <a:xfrm>
              <a:off x="1768775" y="4748383"/>
              <a:ext cx="2610525" cy="485550"/>
            </a:xfrm>
            <a:custGeom>
              <a:rect b="b" l="l" r="r" t="t"/>
              <a:pathLst>
                <a:path extrusionOk="0" h="19422" w="104421">
                  <a:moveTo>
                    <a:pt x="0" y="10184"/>
                  </a:moveTo>
                  <a:cubicBezTo>
                    <a:pt x="1446" y="10563"/>
                    <a:pt x="5536" y="12481"/>
                    <a:pt x="8677" y="12457"/>
                  </a:cubicBezTo>
                  <a:cubicBezTo>
                    <a:pt x="11818" y="12433"/>
                    <a:pt x="15476" y="10292"/>
                    <a:pt x="18846" y="10038"/>
                  </a:cubicBezTo>
                  <a:cubicBezTo>
                    <a:pt x="22217" y="9784"/>
                    <a:pt x="26023" y="10613"/>
                    <a:pt x="28900" y="10931"/>
                  </a:cubicBezTo>
                  <a:cubicBezTo>
                    <a:pt x="31777" y="11250"/>
                    <a:pt x="33953" y="12167"/>
                    <a:pt x="36110" y="11949"/>
                  </a:cubicBezTo>
                  <a:cubicBezTo>
                    <a:pt x="38267" y="11731"/>
                    <a:pt x="39141" y="10740"/>
                    <a:pt x="41841" y="9621"/>
                  </a:cubicBezTo>
                  <a:cubicBezTo>
                    <a:pt x="44542" y="8502"/>
                    <a:pt x="49481" y="6389"/>
                    <a:pt x="52313" y="5234"/>
                  </a:cubicBezTo>
                  <a:cubicBezTo>
                    <a:pt x="55145" y="4079"/>
                    <a:pt x="56176" y="2925"/>
                    <a:pt x="58834" y="2691"/>
                  </a:cubicBezTo>
                  <a:cubicBezTo>
                    <a:pt x="61492" y="2458"/>
                    <a:pt x="65382" y="3767"/>
                    <a:pt x="68263" y="3833"/>
                  </a:cubicBezTo>
                  <a:cubicBezTo>
                    <a:pt x="71144" y="3899"/>
                    <a:pt x="73960" y="3726"/>
                    <a:pt x="76120" y="3088"/>
                  </a:cubicBezTo>
                  <a:cubicBezTo>
                    <a:pt x="78280" y="2450"/>
                    <a:pt x="78288" y="-124"/>
                    <a:pt x="81222" y="5"/>
                  </a:cubicBezTo>
                  <a:cubicBezTo>
                    <a:pt x="84156" y="134"/>
                    <a:pt x="89856" y="627"/>
                    <a:pt x="93722" y="3863"/>
                  </a:cubicBezTo>
                  <a:cubicBezTo>
                    <a:pt x="97589" y="7099"/>
                    <a:pt x="102638" y="16829"/>
                    <a:pt x="104421" y="19422"/>
                  </a:cubicBezTo>
                </a:path>
              </a:pathLst>
            </a:custGeom>
            <a:noFill/>
            <a:ln cap="flat" cmpd="sng" w="38100">
              <a:solidFill>
                <a:schemeClr val="dk2"/>
              </a:solidFill>
              <a:prstDash val="solid"/>
              <a:round/>
              <a:headEnd len="med" w="med" type="none"/>
              <a:tailEnd len="med" w="med" type="none"/>
            </a:ln>
          </p:spPr>
        </p:sp>
        <p:sp>
          <p:nvSpPr>
            <p:cNvPr id="317" name="Google Shape;317;p29"/>
            <p:cNvSpPr/>
            <p:nvPr/>
          </p:nvSpPr>
          <p:spPr>
            <a:xfrm>
              <a:off x="1066900" y="5010493"/>
              <a:ext cx="709400" cy="262525"/>
            </a:xfrm>
            <a:custGeom>
              <a:rect b="b" l="l" r="r" t="t"/>
              <a:pathLst>
                <a:path extrusionOk="0" h="10501" w="28376">
                  <a:moveTo>
                    <a:pt x="28376" y="0"/>
                  </a:moveTo>
                  <a:cubicBezTo>
                    <a:pt x="27706" y="447"/>
                    <a:pt x="25993" y="2197"/>
                    <a:pt x="24354" y="2681"/>
                  </a:cubicBezTo>
                  <a:cubicBezTo>
                    <a:pt x="22716" y="3165"/>
                    <a:pt x="20817" y="2830"/>
                    <a:pt x="18545" y="2904"/>
                  </a:cubicBezTo>
                  <a:cubicBezTo>
                    <a:pt x="16274" y="2979"/>
                    <a:pt x="12401" y="2830"/>
                    <a:pt x="10725" y="3128"/>
                  </a:cubicBezTo>
                  <a:cubicBezTo>
                    <a:pt x="9049" y="3426"/>
                    <a:pt x="9682" y="4134"/>
                    <a:pt x="8490" y="4692"/>
                  </a:cubicBezTo>
                  <a:cubicBezTo>
                    <a:pt x="7298" y="5251"/>
                    <a:pt x="4990" y="5511"/>
                    <a:pt x="3575" y="6479"/>
                  </a:cubicBezTo>
                  <a:cubicBezTo>
                    <a:pt x="2160" y="7447"/>
                    <a:pt x="596" y="9831"/>
                    <a:pt x="0" y="10501"/>
                  </a:cubicBezTo>
                </a:path>
              </a:pathLst>
            </a:custGeom>
            <a:noFill/>
            <a:ln cap="flat" cmpd="sng" w="38100">
              <a:solidFill>
                <a:schemeClr val="dk2"/>
              </a:solidFill>
              <a:prstDash val="solid"/>
              <a:round/>
              <a:headEnd len="med" w="med" type="none"/>
              <a:tailEnd len="med" w="med" type="none"/>
            </a:ln>
          </p:spPr>
        </p:sp>
        <p:grpSp>
          <p:nvGrpSpPr>
            <p:cNvPr id="318" name="Google Shape;318;p29"/>
            <p:cNvGrpSpPr/>
            <p:nvPr/>
          </p:nvGrpSpPr>
          <p:grpSpPr>
            <a:xfrm>
              <a:off x="6570175" y="-56275"/>
              <a:ext cx="2640850" cy="676300"/>
              <a:chOff x="6570175" y="-56275"/>
              <a:chExt cx="2640850" cy="676300"/>
            </a:xfrm>
          </p:grpSpPr>
          <p:sp>
            <p:nvSpPr>
              <p:cNvPr id="319" name="Google Shape;319;p29"/>
              <p:cNvSpPr/>
              <p:nvPr/>
            </p:nvSpPr>
            <p:spPr>
              <a:xfrm>
                <a:off x="7900575" y="-25600"/>
                <a:ext cx="317250" cy="240500"/>
              </a:xfrm>
              <a:custGeom>
                <a:rect b="b" l="l" r="r" t="t"/>
                <a:pathLst>
                  <a:path extrusionOk="0" h="9620" w="12690">
                    <a:moveTo>
                      <a:pt x="0" y="9620"/>
                    </a:moveTo>
                    <a:cubicBezTo>
                      <a:pt x="853" y="9415"/>
                      <a:pt x="3480" y="9040"/>
                      <a:pt x="5117" y="8392"/>
                    </a:cubicBezTo>
                    <a:cubicBezTo>
                      <a:pt x="6754" y="7744"/>
                      <a:pt x="9005" y="6686"/>
                      <a:pt x="9824" y="5731"/>
                    </a:cubicBezTo>
                    <a:cubicBezTo>
                      <a:pt x="10643" y="4776"/>
                      <a:pt x="9551" y="3616"/>
                      <a:pt x="10029" y="2661"/>
                    </a:cubicBezTo>
                    <a:cubicBezTo>
                      <a:pt x="10507" y="1706"/>
                      <a:pt x="12247" y="444"/>
                      <a:pt x="12690" y="0"/>
                    </a:cubicBezTo>
                  </a:path>
                </a:pathLst>
              </a:custGeom>
              <a:noFill/>
              <a:ln cap="flat" cmpd="sng" w="38100">
                <a:solidFill>
                  <a:schemeClr val="accent2"/>
                </a:solidFill>
                <a:prstDash val="solid"/>
                <a:round/>
                <a:headEnd len="med" w="med" type="none"/>
                <a:tailEnd len="med" w="med" type="none"/>
              </a:ln>
            </p:spPr>
          </p:sp>
          <p:sp>
            <p:nvSpPr>
              <p:cNvPr id="320" name="Google Shape;320;p29"/>
              <p:cNvSpPr/>
              <p:nvPr/>
            </p:nvSpPr>
            <p:spPr>
              <a:xfrm>
                <a:off x="8843507" y="368825"/>
                <a:ext cx="317249" cy="92100"/>
              </a:xfrm>
              <a:custGeom>
                <a:rect b="b" l="l" r="r" t="t"/>
                <a:pathLst>
                  <a:path extrusionOk="0" h="3684" w="10030">
                    <a:moveTo>
                      <a:pt x="0" y="3684"/>
                    </a:moveTo>
                    <a:cubicBezTo>
                      <a:pt x="1024" y="3445"/>
                      <a:pt x="4640" y="2558"/>
                      <a:pt x="6141" y="2251"/>
                    </a:cubicBezTo>
                    <a:cubicBezTo>
                      <a:pt x="7642" y="1944"/>
                      <a:pt x="8358" y="2217"/>
                      <a:pt x="9006" y="1842"/>
                    </a:cubicBezTo>
                    <a:cubicBezTo>
                      <a:pt x="9654" y="1467"/>
                      <a:pt x="9859" y="307"/>
                      <a:pt x="10030" y="0"/>
                    </a:cubicBezTo>
                  </a:path>
                </a:pathLst>
              </a:custGeom>
              <a:noFill/>
              <a:ln cap="flat" cmpd="sng" w="38100">
                <a:solidFill>
                  <a:schemeClr val="accent2"/>
                </a:solidFill>
                <a:prstDash val="solid"/>
                <a:round/>
                <a:headEnd len="med" w="med" type="none"/>
                <a:tailEnd len="med" w="med" type="none"/>
              </a:ln>
            </p:spPr>
          </p:sp>
          <p:sp>
            <p:nvSpPr>
              <p:cNvPr id="321" name="Google Shape;321;p29"/>
              <p:cNvSpPr/>
              <p:nvPr/>
            </p:nvSpPr>
            <p:spPr>
              <a:xfrm>
                <a:off x="6570175" y="-56275"/>
                <a:ext cx="2640850" cy="676300"/>
              </a:xfrm>
              <a:custGeom>
                <a:rect b="b" l="l" r="r" t="t"/>
                <a:pathLst>
                  <a:path extrusionOk="0" h="27052" w="105634">
                    <a:moveTo>
                      <a:pt x="0" y="0"/>
                    </a:moveTo>
                    <a:cubicBezTo>
                      <a:pt x="2831" y="1058"/>
                      <a:pt x="12349" y="5288"/>
                      <a:pt x="16988" y="6345"/>
                    </a:cubicBezTo>
                    <a:cubicBezTo>
                      <a:pt x="21627" y="7403"/>
                      <a:pt x="23777" y="6209"/>
                      <a:pt x="27836" y="6345"/>
                    </a:cubicBezTo>
                    <a:cubicBezTo>
                      <a:pt x="31896" y="6481"/>
                      <a:pt x="37524" y="6617"/>
                      <a:pt x="41345" y="7163"/>
                    </a:cubicBezTo>
                    <a:cubicBezTo>
                      <a:pt x="45166" y="7709"/>
                      <a:pt x="47792" y="8596"/>
                      <a:pt x="50760" y="9619"/>
                    </a:cubicBezTo>
                    <a:cubicBezTo>
                      <a:pt x="53728" y="10643"/>
                      <a:pt x="55263" y="12451"/>
                      <a:pt x="59152" y="13304"/>
                    </a:cubicBezTo>
                    <a:cubicBezTo>
                      <a:pt x="63041" y="14157"/>
                      <a:pt x="69147" y="13952"/>
                      <a:pt x="74093" y="14736"/>
                    </a:cubicBezTo>
                    <a:cubicBezTo>
                      <a:pt x="79039" y="15521"/>
                      <a:pt x="85212" y="16107"/>
                      <a:pt x="88830" y="18011"/>
                    </a:cubicBezTo>
                    <a:cubicBezTo>
                      <a:pt x="92448" y="19915"/>
                      <a:pt x="93635" y="25024"/>
                      <a:pt x="95803" y="26158"/>
                    </a:cubicBezTo>
                    <a:cubicBezTo>
                      <a:pt x="97971" y="27293"/>
                      <a:pt x="100198" y="24669"/>
                      <a:pt x="101836" y="24818"/>
                    </a:cubicBezTo>
                    <a:cubicBezTo>
                      <a:pt x="103475" y="24967"/>
                      <a:pt x="105001" y="26680"/>
                      <a:pt x="105634" y="27052"/>
                    </a:cubicBezTo>
                  </a:path>
                </a:pathLst>
              </a:custGeom>
              <a:noFill/>
              <a:ln cap="flat" cmpd="sng" w="38100">
                <a:solidFill>
                  <a:schemeClr val="dk2"/>
                </a:solidFill>
                <a:prstDash val="solid"/>
                <a:round/>
                <a:headEnd len="med" w="med" type="none"/>
                <a:tailEnd len="med" w="med" type="none"/>
              </a:ln>
            </p:spPr>
          </p:sp>
        </p:grpSp>
      </p:grpSp>
      <p:sp>
        <p:nvSpPr>
          <p:cNvPr id="322" name="Google Shape;322;p29"/>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2800"/>
              <a:buNone/>
              <a:defRPr>
                <a:solidFill>
                  <a:schemeClr val="accent5"/>
                </a:solidFill>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sp>
        <p:nvSpPr>
          <p:cNvPr id="323" name="Google Shape;323;p29"/>
          <p:cNvSpPr/>
          <p:nvPr/>
        </p:nvSpPr>
        <p:spPr>
          <a:xfrm>
            <a:off x="8287400" y="4472197"/>
            <a:ext cx="1632477" cy="1094552"/>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7_1">
    <p:spTree>
      <p:nvGrpSpPr>
        <p:cNvPr id="324" name="Shape 324"/>
        <p:cNvGrpSpPr/>
        <p:nvPr/>
      </p:nvGrpSpPr>
      <p:grpSpPr>
        <a:xfrm>
          <a:off x="0" y="0"/>
          <a:ext cx="0" cy="0"/>
          <a:chOff x="0" y="0"/>
          <a:chExt cx="0" cy="0"/>
        </a:xfrm>
      </p:grpSpPr>
      <p:sp>
        <p:nvSpPr>
          <p:cNvPr id="325" name="Google Shape;325;p30"/>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2800"/>
              <a:buNone/>
              <a:defRPr>
                <a:solidFill>
                  <a:schemeClr val="accent5"/>
                </a:solidFill>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grpSp>
        <p:nvGrpSpPr>
          <p:cNvPr id="326" name="Google Shape;326;p30"/>
          <p:cNvGrpSpPr/>
          <p:nvPr/>
        </p:nvGrpSpPr>
        <p:grpSpPr>
          <a:xfrm>
            <a:off x="-873700" y="-89375"/>
            <a:ext cx="11493767" cy="6494042"/>
            <a:chOff x="-873700" y="-89375"/>
            <a:chExt cx="11493767" cy="6494042"/>
          </a:xfrm>
        </p:grpSpPr>
        <p:sp>
          <p:nvSpPr>
            <p:cNvPr id="327" name="Google Shape;327;p30"/>
            <p:cNvSpPr/>
            <p:nvPr/>
          </p:nvSpPr>
          <p:spPr>
            <a:xfrm rot="2700000">
              <a:off x="8136424"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28" name="Google Shape;328;p30"/>
            <p:cNvGrpSpPr/>
            <p:nvPr/>
          </p:nvGrpSpPr>
          <p:grpSpPr>
            <a:xfrm>
              <a:off x="-44675" y="-89375"/>
              <a:ext cx="9219798" cy="5303550"/>
              <a:chOff x="-44675" y="-89375"/>
              <a:chExt cx="9219798" cy="5303550"/>
            </a:xfrm>
          </p:grpSpPr>
          <p:sp>
            <p:nvSpPr>
              <p:cNvPr id="329" name="Google Shape;329;p30"/>
              <p:cNvSpPr/>
              <p:nvPr/>
            </p:nvSpPr>
            <p:spPr>
              <a:xfrm>
                <a:off x="670300" y="-89375"/>
                <a:ext cx="262600" cy="318400"/>
              </a:xfrm>
              <a:custGeom>
                <a:rect b="b" l="l" r="r" t="t"/>
                <a:pathLst>
                  <a:path extrusionOk="0" h="12736" w="10504">
                    <a:moveTo>
                      <a:pt x="8937" y="12736"/>
                    </a:moveTo>
                    <a:cubicBezTo>
                      <a:pt x="9198" y="12289"/>
                      <a:pt x="10576" y="11358"/>
                      <a:pt x="10501" y="10055"/>
                    </a:cubicBezTo>
                    <a:cubicBezTo>
                      <a:pt x="10427" y="8752"/>
                      <a:pt x="10240" y="6592"/>
                      <a:pt x="8490" y="4916"/>
                    </a:cubicBezTo>
                    <a:cubicBezTo>
                      <a:pt x="6740" y="3240"/>
                      <a:pt x="1415" y="819"/>
                      <a:pt x="0" y="0"/>
                    </a:cubicBezTo>
                  </a:path>
                </a:pathLst>
              </a:custGeom>
              <a:noFill/>
              <a:ln cap="flat" cmpd="sng" w="38100">
                <a:solidFill>
                  <a:schemeClr val="accent2"/>
                </a:solidFill>
                <a:prstDash val="solid"/>
                <a:round/>
                <a:headEnd len="med" w="med" type="none"/>
                <a:tailEnd len="med" w="med" type="none"/>
              </a:ln>
            </p:spPr>
          </p:sp>
          <p:grpSp>
            <p:nvGrpSpPr>
              <p:cNvPr id="330" name="Google Shape;330;p30"/>
              <p:cNvGrpSpPr/>
              <p:nvPr/>
            </p:nvGrpSpPr>
            <p:grpSpPr>
              <a:xfrm>
                <a:off x="7767948" y="3157150"/>
                <a:ext cx="1407175" cy="2057025"/>
                <a:chOff x="7767948" y="3157150"/>
                <a:chExt cx="1407175" cy="2057025"/>
              </a:xfrm>
            </p:grpSpPr>
            <p:sp>
              <p:nvSpPr>
                <p:cNvPr id="331" name="Google Shape;331;p30"/>
                <p:cNvSpPr/>
                <p:nvPr/>
              </p:nvSpPr>
              <p:spPr>
                <a:xfrm>
                  <a:off x="8609775" y="4687125"/>
                  <a:ext cx="443889" cy="515614"/>
                </a:xfrm>
                <a:custGeom>
                  <a:rect b="b" l="l" r="r" t="t"/>
                  <a:pathLst>
                    <a:path extrusionOk="0" h="18626" w="16035">
                      <a:moveTo>
                        <a:pt x="0" y="0"/>
                      </a:moveTo>
                      <a:cubicBezTo>
                        <a:pt x="444" y="717"/>
                        <a:pt x="1467" y="3344"/>
                        <a:pt x="2661" y="4299"/>
                      </a:cubicBezTo>
                      <a:cubicBezTo>
                        <a:pt x="3855" y="5254"/>
                        <a:pt x="5493" y="5390"/>
                        <a:pt x="7164" y="5731"/>
                      </a:cubicBezTo>
                      <a:cubicBezTo>
                        <a:pt x="8836" y="6072"/>
                        <a:pt x="11428" y="5867"/>
                        <a:pt x="12690" y="6345"/>
                      </a:cubicBezTo>
                      <a:cubicBezTo>
                        <a:pt x="13952" y="6823"/>
                        <a:pt x="14225" y="7233"/>
                        <a:pt x="14737" y="8597"/>
                      </a:cubicBezTo>
                      <a:cubicBezTo>
                        <a:pt x="15249" y="9962"/>
                        <a:pt x="16579" y="12861"/>
                        <a:pt x="15760" y="14532"/>
                      </a:cubicBezTo>
                      <a:cubicBezTo>
                        <a:pt x="14941" y="16204"/>
                        <a:pt x="10813" y="17944"/>
                        <a:pt x="9824" y="18626"/>
                      </a:cubicBezTo>
                    </a:path>
                  </a:pathLst>
                </a:custGeom>
                <a:noFill/>
                <a:ln cap="flat" cmpd="sng" w="19050">
                  <a:solidFill>
                    <a:schemeClr val="accent2"/>
                  </a:solidFill>
                  <a:prstDash val="solid"/>
                  <a:round/>
                  <a:headEnd len="med" w="med" type="none"/>
                  <a:tailEnd len="med" w="med" type="none"/>
                </a:ln>
              </p:spPr>
            </p:sp>
            <p:sp>
              <p:nvSpPr>
                <p:cNvPr id="332" name="Google Shape;332;p30"/>
                <p:cNvSpPr/>
                <p:nvPr/>
              </p:nvSpPr>
              <p:spPr>
                <a:xfrm>
                  <a:off x="8475600" y="4052625"/>
                  <a:ext cx="356272" cy="711224"/>
                </a:xfrm>
                <a:custGeom>
                  <a:rect b="b" l="l" r="r" t="t"/>
                  <a:pathLst>
                    <a:path extrusionOk="0" h="25790" w="12281">
                      <a:moveTo>
                        <a:pt x="12281" y="0"/>
                      </a:moveTo>
                      <a:cubicBezTo>
                        <a:pt x="11803" y="341"/>
                        <a:pt x="10234" y="1194"/>
                        <a:pt x="9415" y="2047"/>
                      </a:cubicBezTo>
                      <a:cubicBezTo>
                        <a:pt x="8596" y="2900"/>
                        <a:pt x="7709" y="4060"/>
                        <a:pt x="7368" y="5117"/>
                      </a:cubicBezTo>
                      <a:cubicBezTo>
                        <a:pt x="7027" y="6175"/>
                        <a:pt x="7743" y="7232"/>
                        <a:pt x="7368" y="8392"/>
                      </a:cubicBezTo>
                      <a:cubicBezTo>
                        <a:pt x="6993" y="9552"/>
                        <a:pt x="5902" y="10984"/>
                        <a:pt x="5117" y="12076"/>
                      </a:cubicBezTo>
                      <a:cubicBezTo>
                        <a:pt x="4333" y="13168"/>
                        <a:pt x="3173" y="13748"/>
                        <a:pt x="2661" y="14942"/>
                      </a:cubicBezTo>
                      <a:cubicBezTo>
                        <a:pt x="2149" y="16136"/>
                        <a:pt x="2149" y="18183"/>
                        <a:pt x="2047" y="19240"/>
                      </a:cubicBezTo>
                      <a:cubicBezTo>
                        <a:pt x="1945" y="20298"/>
                        <a:pt x="2388" y="20195"/>
                        <a:pt x="2047" y="21287"/>
                      </a:cubicBezTo>
                      <a:cubicBezTo>
                        <a:pt x="1706" y="22379"/>
                        <a:pt x="341" y="25040"/>
                        <a:pt x="0" y="25790"/>
                      </a:cubicBezTo>
                    </a:path>
                  </a:pathLst>
                </a:custGeom>
                <a:noFill/>
                <a:ln cap="flat" cmpd="sng" w="19050">
                  <a:solidFill>
                    <a:schemeClr val="accent2"/>
                  </a:solidFill>
                  <a:prstDash val="solid"/>
                  <a:round/>
                  <a:headEnd len="med" w="med" type="none"/>
                  <a:tailEnd len="med" w="med" type="none"/>
                </a:ln>
              </p:spPr>
            </p:sp>
            <p:sp>
              <p:nvSpPr>
                <p:cNvPr id="333" name="Google Shape;333;p30"/>
                <p:cNvSpPr/>
                <p:nvPr/>
              </p:nvSpPr>
              <p:spPr>
                <a:xfrm flipH="1">
                  <a:off x="7767948" y="3157150"/>
                  <a:ext cx="1407175" cy="2057025"/>
                </a:xfrm>
                <a:custGeom>
                  <a:rect b="b" l="l" r="r" t="t"/>
                  <a:pathLst>
                    <a:path extrusionOk="0" h="82281" w="56287">
                      <a:moveTo>
                        <a:pt x="0" y="0"/>
                      </a:moveTo>
                      <a:cubicBezTo>
                        <a:pt x="989" y="1603"/>
                        <a:pt x="3957" y="7607"/>
                        <a:pt x="5936" y="9620"/>
                      </a:cubicBezTo>
                      <a:cubicBezTo>
                        <a:pt x="7915" y="11633"/>
                        <a:pt x="10508" y="10507"/>
                        <a:pt x="11872" y="12076"/>
                      </a:cubicBezTo>
                      <a:cubicBezTo>
                        <a:pt x="13237" y="13645"/>
                        <a:pt x="13543" y="16921"/>
                        <a:pt x="14123" y="19036"/>
                      </a:cubicBezTo>
                      <a:cubicBezTo>
                        <a:pt x="14703" y="21151"/>
                        <a:pt x="15215" y="22447"/>
                        <a:pt x="15351" y="24767"/>
                      </a:cubicBezTo>
                      <a:cubicBezTo>
                        <a:pt x="15488" y="27087"/>
                        <a:pt x="16000" y="29338"/>
                        <a:pt x="14942" y="32954"/>
                      </a:cubicBezTo>
                      <a:cubicBezTo>
                        <a:pt x="13885" y="36570"/>
                        <a:pt x="10064" y="43324"/>
                        <a:pt x="9006" y="46462"/>
                      </a:cubicBezTo>
                      <a:cubicBezTo>
                        <a:pt x="7949" y="49600"/>
                        <a:pt x="8392" y="50317"/>
                        <a:pt x="8597" y="51784"/>
                      </a:cubicBezTo>
                      <a:cubicBezTo>
                        <a:pt x="8802" y="53251"/>
                        <a:pt x="8119" y="53627"/>
                        <a:pt x="10234" y="55264"/>
                      </a:cubicBezTo>
                      <a:cubicBezTo>
                        <a:pt x="12349" y="56902"/>
                        <a:pt x="18558" y="60142"/>
                        <a:pt x="21287" y="61609"/>
                      </a:cubicBezTo>
                      <a:cubicBezTo>
                        <a:pt x="24016" y="63076"/>
                        <a:pt x="24323" y="62905"/>
                        <a:pt x="26608" y="64065"/>
                      </a:cubicBezTo>
                      <a:cubicBezTo>
                        <a:pt x="28894" y="65225"/>
                        <a:pt x="33192" y="67169"/>
                        <a:pt x="35000" y="68568"/>
                      </a:cubicBezTo>
                      <a:cubicBezTo>
                        <a:pt x="36808" y="69967"/>
                        <a:pt x="36637" y="71570"/>
                        <a:pt x="37456" y="72457"/>
                      </a:cubicBezTo>
                      <a:cubicBezTo>
                        <a:pt x="38275" y="73344"/>
                        <a:pt x="38071" y="73275"/>
                        <a:pt x="39913" y="73889"/>
                      </a:cubicBezTo>
                      <a:cubicBezTo>
                        <a:pt x="41755" y="74503"/>
                        <a:pt x="46258" y="75356"/>
                        <a:pt x="48509" y="76141"/>
                      </a:cubicBezTo>
                      <a:cubicBezTo>
                        <a:pt x="50760" y="76926"/>
                        <a:pt x="52125" y="77574"/>
                        <a:pt x="53421" y="78597"/>
                      </a:cubicBezTo>
                      <a:cubicBezTo>
                        <a:pt x="54717" y="79620"/>
                        <a:pt x="55809" y="81667"/>
                        <a:pt x="56287" y="82281"/>
                      </a:cubicBezTo>
                    </a:path>
                  </a:pathLst>
                </a:custGeom>
                <a:noFill/>
                <a:ln cap="flat" cmpd="sng" w="38100">
                  <a:solidFill>
                    <a:schemeClr val="dk2"/>
                  </a:solidFill>
                  <a:prstDash val="solid"/>
                  <a:round/>
                  <a:headEnd len="med" w="med" type="none"/>
                  <a:tailEnd len="med" w="med" type="none"/>
                </a:ln>
              </p:spPr>
            </p:sp>
            <p:sp>
              <p:nvSpPr>
                <p:cNvPr id="334" name="Google Shape;334;p30"/>
                <p:cNvSpPr/>
                <p:nvPr/>
              </p:nvSpPr>
              <p:spPr>
                <a:xfrm>
                  <a:off x="8258775" y="4912275"/>
                  <a:ext cx="339400" cy="286550"/>
                </a:xfrm>
                <a:custGeom>
                  <a:rect b="b" l="l" r="r" t="t"/>
                  <a:pathLst>
                    <a:path extrusionOk="0" h="11462" w="13576">
                      <a:moveTo>
                        <a:pt x="0" y="0"/>
                      </a:moveTo>
                      <a:cubicBezTo>
                        <a:pt x="648" y="478"/>
                        <a:pt x="2320" y="2388"/>
                        <a:pt x="3889" y="2866"/>
                      </a:cubicBezTo>
                      <a:cubicBezTo>
                        <a:pt x="5458" y="3344"/>
                        <a:pt x="7914" y="2525"/>
                        <a:pt x="9415" y="2866"/>
                      </a:cubicBezTo>
                      <a:cubicBezTo>
                        <a:pt x="10916" y="3207"/>
                        <a:pt x="12212" y="4059"/>
                        <a:pt x="12894" y="4912"/>
                      </a:cubicBezTo>
                      <a:cubicBezTo>
                        <a:pt x="13576" y="5765"/>
                        <a:pt x="13440" y="6891"/>
                        <a:pt x="13508" y="7983"/>
                      </a:cubicBezTo>
                      <a:cubicBezTo>
                        <a:pt x="13576" y="9075"/>
                        <a:pt x="13338" y="10882"/>
                        <a:pt x="13304" y="11462"/>
                      </a:cubicBezTo>
                    </a:path>
                  </a:pathLst>
                </a:custGeom>
                <a:noFill/>
                <a:ln cap="flat" cmpd="sng" w="19050">
                  <a:solidFill>
                    <a:schemeClr val="accent2"/>
                  </a:solidFill>
                  <a:prstDash val="solid"/>
                  <a:round/>
                  <a:headEnd len="med" w="med" type="none"/>
                  <a:tailEnd len="med" w="med" type="none"/>
                </a:ln>
              </p:spPr>
            </p:sp>
          </p:grpSp>
          <p:sp>
            <p:nvSpPr>
              <p:cNvPr id="335" name="Google Shape;335;p30"/>
              <p:cNvSpPr/>
              <p:nvPr/>
            </p:nvSpPr>
            <p:spPr>
              <a:xfrm>
                <a:off x="-27925" y="-55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336" name="Google Shape;336;p30"/>
              <p:cNvSpPr/>
              <p:nvPr/>
            </p:nvSpPr>
            <p:spPr>
              <a:xfrm>
                <a:off x="-44675" y="-837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337" name="Google Shape;337;p30"/>
              <p:cNvSpPr/>
              <p:nvPr/>
            </p:nvSpPr>
            <p:spPr>
              <a:xfrm>
                <a:off x="134050" y="-8377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sp>
          <p:nvSpPr>
            <p:cNvPr id="338" name="Google Shape;338;p30"/>
            <p:cNvSpPr/>
            <p:nvPr/>
          </p:nvSpPr>
          <p:spPr>
            <a:xfrm>
              <a:off x="-873700" y="4472197"/>
              <a:ext cx="1632477" cy="1094552"/>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8" name="Shape 38"/>
        <p:cNvGrpSpPr/>
        <p:nvPr/>
      </p:nvGrpSpPr>
      <p:grpSpPr>
        <a:xfrm>
          <a:off x="0" y="0"/>
          <a:ext cx="0" cy="0"/>
          <a:chOff x="0" y="0"/>
          <a:chExt cx="0" cy="0"/>
        </a:xfrm>
      </p:grpSpPr>
      <p:grpSp>
        <p:nvGrpSpPr>
          <p:cNvPr id="39" name="Google Shape;39;p4"/>
          <p:cNvGrpSpPr/>
          <p:nvPr/>
        </p:nvGrpSpPr>
        <p:grpSpPr>
          <a:xfrm>
            <a:off x="-49200" y="3049675"/>
            <a:ext cx="11378225" cy="4025797"/>
            <a:chOff x="-49200" y="3049675"/>
            <a:chExt cx="11378225" cy="4025797"/>
          </a:xfrm>
        </p:grpSpPr>
        <p:sp>
          <p:nvSpPr>
            <p:cNvPr id="40" name="Google Shape;40;p4"/>
            <p:cNvSpPr/>
            <p:nvPr/>
          </p:nvSpPr>
          <p:spPr>
            <a:xfrm flipH="1">
              <a:off x="7353127" y="3621211"/>
              <a:ext cx="3975897" cy="3454261"/>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4"/>
            <p:cNvSpPr/>
            <p:nvPr/>
          </p:nvSpPr>
          <p:spPr>
            <a:xfrm>
              <a:off x="-49200" y="3049675"/>
              <a:ext cx="843975" cy="2317975"/>
            </a:xfrm>
            <a:custGeom>
              <a:rect b="b" l="l" r="r" t="t"/>
              <a:pathLst>
                <a:path extrusionOk="0" h="92719" w="33759">
                  <a:moveTo>
                    <a:pt x="0" y="0"/>
                  </a:moveTo>
                  <a:cubicBezTo>
                    <a:pt x="2286" y="955"/>
                    <a:pt x="10814" y="2320"/>
                    <a:pt x="13714" y="5731"/>
                  </a:cubicBezTo>
                  <a:cubicBezTo>
                    <a:pt x="16614" y="9142"/>
                    <a:pt x="17637" y="12247"/>
                    <a:pt x="17398" y="20468"/>
                  </a:cubicBezTo>
                  <a:cubicBezTo>
                    <a:pt x="17159" y="28689"/>
                    <a:pt x="11292" y="46121"/>
                    <a:pt x="12281" y="55059"/>
                  </a:cubicBezTo>
                  <a:cubicBezTo>
                    <a:pt x="13270" y="63997"/>
                    <a:pt x="19923" y="69080"/>
                    <a:pt x="23334" y="74094"/>
                  </a:cubicBezTo>
                  <a:cubicBezTo>
                    <a:pt x="26745" y="79109"/>
                    <a:pt x="31044" y="82042"/>
                    <a:pt x="32749" y="85146"/>
                  </a:cubicBezTo>
                  <a:cubicBezTo>
                    <a:pt x="34455" y="88250"/>
                    <a:pt x="33431" y="91457"/>
                    <a:pt x="33567" y="92719"/>
                  </a:cubicBezTo>
                </a:path>
              </a:pathLst>
            </a:custGeom>
            <a:noFill/>
            <a:ln cap="flat" cmpd="sng" w="38100">
              <a:solidFill>
                <a:schemeClr val="dk2"/>
              </a:solidFill>
              <a:prstDash val="solid"/>
              <a:round/>
              <a:headEnd len="med" w="med" type="none"/>
              <a:tailEnd len="med" w="med" type="none"/>
            </a:ln>
          </p:spPr>
        </p:sp>
        <p:sp>
          <p:nvSpPr>
            <p:cNvPr id="42" name="Google Shape;42;p4"/>
            <p:cNvSpPr/>
            <p:nvPr/>
          </p:nvSpPr>
          <p:spPr>
            <a:xfrm>
              <a:off x="4304525" y="3296025"/>
              <a:ext cx="5190000" cy="2191200"/>
            </a:xfrm>
            <a:custGeom>
              <a:rect b="b" l="l" r="r" t="t"/>
              <a:pathLst>
                <a:path extrusionOk="0" h="87648" w="207600">
                  <a:moveTo>
                    <a:pt x="0" y="87566"/>
                  </a:moveTo>
                  <a:cubicBezTo>
                    <a:pt x="3526" y="87238"/>
                    <a:pt x="15578" y="88550"/>
                    <a:pt x="21153" y="85598"/>
                  </a:cubicBezTo>
                  <a:cubicBezTo>
                    <a:pt x="26728" y="82646"/>
                    <a:pt x="26729" y="74120"/>
                    <a:pt x="33452" y="69856"/>
                  </a:cubicBezTo>
                  <a:cubicBezTo>
                    <a:pt x="40175" y="65593"/>
                    <a:pt x="50915" y="60181"/>
                    <a:pt x="61492" y="60017"/>
                  </a:cubicBezTo>
                  <a:cubicBezTo>
                    <a:pt x="72069" y="59853"/>
                    <a:pt x="88303" y="68134"/>
                    <a:pt x="96912" y="68872"/>
                  </a:cubicBezTo>
                  <a:cubicBezTo>
                    <a:pt x="105521" y="69610"/>
                    <a:pt x="106506" y="67643"/>
                    <a:pt x="113147" y="64445"/>
                  </a:cubicBezTo>
                  <a:cubicBezTo>
                    <a:pt x="119788" y="61247"/>
                    <a:pt x="128643" y="52228"/>
                    <a:pt x="136760" y="49686"/>
                  </a:cubicBezTo>
                  <a:cubicBezTo>
                    <a:pt x="144877" y="47144"/>
                    <a:pt x="153896" y="51244"/>
                    <a:pt x="161849" y="49194"/>
                  </a:cubicBezTo>
                  <a:cubicBezTo>
                    <a:pt x="169802" y="47144"/>
                    <a:pt x="176853" y="45587"/>
                    <a:pt x="184478" y="37388"/>
                  </a:cubicBezTo>
                  <a:cubicBezTo>
                    <a:pt x="192103" y="29189"/>
                    <a:pt x="203746" y="6231"/>
                    <a:pt x="207600" y="0"/>
                  </a:cubicBezTo>
                </a:path>
              </a:pathLst>
            </a:custGeom>
            <a:noFill/>
            <a:ln cap="flat" cmpd="sng" w="38100">
              <a:solidFill>
                <a:schemeClr val="dk2"/>
              </a:solidFill>
              <a:prstDash val="solid"/>
              <a:round/>
              <a:headEnd len="med" w="med" type="none"/>
              <a:tailEnd len="med" w="med" type="none"/>
            </a:ln>
          </p:spPr>
        </p:sp>
        <p:sp>
          <p:nvSpPr>
            <p:cNvPr id="43" name="Google Shape;43;p4"/>
            <p:cNvSpPr/>
            <p:nvPr/>
          </p:nvSpPr>
          <p:spPr>
            <a:xfrm>
              <a:off x="7311523" y="4784150"/>
              <a:ext cx="1980050" cy="824000"/>
            </a:xfrm>
            <a:custGeom>
              <a:rect b="b" l="l" r="r" t="t"/>
              <a:pathLst>
                <a:path extrusionOk="0" h="32960" w="79202">
                  <a:moveTo>
                    <a:pt x="0" y="0"/>
                  </a:moveTo>
                  <a:cubicBezTo>
                    <a:pt x="2870" y="820"/>
                    <a:pt x="11971" y="2787"/>
                    <a:pt x="17218" y="4919"/>
                  </a:cubicBezTo>
                  <a:cubicBezTo>
                    <a:pt x="22465" y="7051"/>
                    <a:pt x="25089" y="8691"/>
                    <a:pt x="31484" y="12791"/>
                  </a:cubicBezTo>
                  <a:cubicBezTo>
                    <a:pt x="37879" y="16891"/>
                    <a:pt x="47636" y="26156"/>
                    <a:pt x="55589" y="29517"/>
                  </a:cubicBezTo>
                  <a:cubicBezTo>
                    <a:pt x="63542" y="32879"/>
                    <a:pt x="75267" y="32386"/>
                    <a:pt x="79202" y="32960"/>
                  </a:cubicBezTo>
                </a:path>
              </a:pathLst>
            </a:custGeom>
            <a:noFill/>
            <a:ln cap="flat" cmpd="sng" w="38100">
              <a:solidFill>
                <a:schemeClr val="dk2"/>
              </a:solidFill>
              <a:prstDash val="solid"/>
              <a:round/>
              <a:headEnd len="med" w="med" type="none"/>
              <a:tailEnd len="med" w="med" type="none"/>
            </a:ln>
          </p:spPr>
        </p:sp>
      </p:grpSp>
      <p:sp>
        <p:nvSpPr>
          <p:cNvPr id="44" name="Google Shape;44;p4"/>
          <p:cNvSpPr txBox="1"/>
          <p:nvPr>
            <p:ph type="title"/>
          </p:nvPr>
        </p:nvSpPr>
        <p:spPr>
          <a:xfrm>
            <a:off x="758775" y="368825"/>
            <a:ext cx="76263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solidFill>
                  <a:schemeClr val="accent5"/>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5" name="Google Shape;45;p4"/>
          <p:cNvSpPr txBox="1"/>
          <p:nvPr>
            <p:ph idx="1" type="body"/>
          </p:nvPr>
        </p:nvSpPr>
        <p:spPr>
          <a:xfrm>
            <a:off x="758775" y="941525"/>
            <a:ext cx="7626300" cy="35862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Clr>
                <a:srgbClr val="434343"/>
              </a:buClr>
              <a:buSzPts val="1200"/>
              <a:buFont typeface="Livvic"/>
              <a:buAutoNum type="arabicPeriod"/>
              <a:defRPr sz="1100">
                <a:latin typeface="Barlow"/>
                <a:ea typeface="Barlow"/>
                <a:cs typeface="Barlow"/>
                <a:sym typeface="Barlow"/>
              </a:defRPr>
            </a:lvl1pPr>
            <a:lvl2pPr indent="-304800" lvl="1" marL="914400">
              <a:spcBef>
                <a:spcPts val="0"/>
              </a:spcBef>
              <a:spcAft>
                <a:spcPts val="0"/>
              </a:spcAft>
              <a:buClr>
                <a:srgbClr val="434343"/>
              </a:buClr>
              <a:buSzPts val="1200"/>
              <a:buFont typeface="Roboto Condensed Light"/>
              <a:buAutoNum type="alphaLcPeriod"/>
              <a:defRPr/>
            </a:lvl2pPr>
            <a:lvl3pPr indent="-304800" lvl="2" marL="1371600">
              <a:spcBef>
                <a:spcPts val="0"/>
              </a:spcBef>
              <a:spcAft>
                <a:spcPts val="0"/>
              </a:spcAft>
              <a:buClr>
                <a:srgbClr val="434343"/>
              </a:buClr>
              <a:buSzPts val="1200"/>
              <a:buFont typeface="Roboto Condensed Light"/>
              <a:buAutoNum type="romanLcPeriod"/>
              <a:defRPr/>
            </a:lvl3pPr>
            <a:lvl4pPr indent="-304800" lvl="3" marL="1828800">
              <a:spcBef>
                <a:spcPts val="0"/>
              </a:spcBef>
              <a:spcAft>
                <a:spcPts val="0"/>
              </a:spcAft>
              <a:buClr>
                <a:srgbClr val="434343"/>
              </a:buClr>
              <a:buSzPts val="1200"/>
              <a:buFont typeface="Roboto Condensed Light"/>
              <a:buAutoNum type="arabicPeriod"/>
              <a:defRPr/>
            </a:lvl4pPr>
            <a:lvl5pPr indent="-304800" lvl="4" marL="2286000">
              <a:spcBef>
                <a:spcPts val="0"/>
              </a:spcBef>
              <a:spcAft>
                <a:spcPts val="0"/>
              </a:spcAft>
              <a:buClr>
                <a:srgbClr val="434343"/>
              </a:buClr>
              <a:buSzPts val="1200"/>
              <a:buFont typeface="Roboto Condensed Light"/>
              <a:buAutoNum type="alphaLcPeriod"/>
              <a:defRPr/>
            </a:lvl5pPr>
            <a:lvl6pPr indent="-304800" lvl="5" marL="2743200">
              <a:spcBef>
                <a:spcPts val="0"/>
              </a:spcBef>
              <a:spcAft>
                <a:spcPts val="0"/>
              </a:spcAft>
              <a:buClr>
                <a:srgbClr val="434343"/>
              </a:buClr>
              <a:buSzPts val="1200"/>
              <a:buFont typeface="Roboto Condensed Light"/>
              <a:buAutoNum type="romanLcPeriod"/>
              <a:defRPr/>
            </a:lvl6pPr>
            <a:lvl7pPr indent="-304800" lvl="6" marL="3200400">
              <a:spcBef>
                <a:spcPts val="0"/>
              </a:spcBef>
              <a:spcAft>
                <a:spcPts val="0"/>
              </a:spcAft>
              <a:buClr>
                <a:srgbClr val="434343"/>
              </a:buClr>
              <a:buSzPts val="1200"/>
              <a:buFont typeface="Roboto Condensed Light"/>
              <a:buAutoNum type="arabicPeriod"/>
              <a:defRPr/>
            </a:lvl7pPr>
            <a:lvl8pPr indent="-304800" lvl="7" marL="3657600">
              <a:spcBef>
                <a:spcPts val="0"/>
              </a:spcBef>
              <a:spcAft>
                <a:spcPts val="0"/>
              </a:spcAft>
              <a:buClr>
                <a:srgbClr val="434343"/>
              </a:buClr>
              <a:buSzPts val="1200"/>
              <a:buFont typeface="Roboto Condensed Light"/>
              <a:buAutoNum type="alphaLcPeriod"/>
              <a:defRPr/>
            </a:lvl8pPr>
            <a:lvl9pPr indent="-304800" lvl="8" marL="4114800">
              <a:spcBef>
                <a:spcPts val="0"/>
              </a:spcBef>
              <a:spcAft>
                <a:spcPts val="0"/>
              </a:spcAft>
              <a:buClr>
                <a:srgbClr val="434343"/>
              </a:buClr>
              <a:buSzPts val="1200"/>
              <a:buFont typeface="Roboto Condensed Light"/>
              <a:buAutoNum type="romanLcPeriod"/>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CUSTOM_1_1">
    <p:spTree>
      <p:nvGrpSpPr>
        <p:cNvPr id="339" name="Shape 339"/>
        <p:cNvGrpSpPr/>
        <p:nvPr/>
      </p:nvGrpSpPr>
      <p:grpSpPr>
        <a:xfrm>
          <a:off x="0" y="0"/>
          <a:ext cx="0" cy="0"/>
          <a:chOff x="0" y="0"/>
          <a:chExt cx="0" cy="0"/>
        </a:xfrm>
      </p:grpSpPr>
      <p:grpSp>
        <p:nvGrpSpPr>
          <p:cNvPr id="340" name="Google Shape;340;p31"/>
          <p:cNvGrpSpPr/>
          <p:nvPr/>
        </p:nvGrpSpPr>
        <p:grpSpPr>
          <a:xfrm>
            <a:off x="-35825" y="-1051988"/>
            <a:ext cx="10582104" cy="6329294"/>
            <a:chOff x="-35825" y="-1051988"/>
            <a:chExt cx="10582104" cy="6329294"/>
          </a:xfrm>
        </p:grpSpPr>
        <p:grpSp>
          <p:nvGrpSpPr>
            <p:cNvPr id="341" name="Google Shape;341;p31"/>
            <p:cNvGrpSpPr/>
            <p:nvPr/>
          </p:nvGrpSpPr>
          <p:grpSpPr>
            <a:xfrm>
              <a:off x="-35825" y="2983175"/>
              <a:ext cx="1985371" cy="2292399"/>
              <a:chOff x="-35825" y="2983175"/>
              <a:chExt cx="1985371" cy="2292399"/>
            </a:xfrm>
          </p:grpSpPr>
          <p:sp>
            <p:nvSpPr>
              <p:cNvPr id="342" name="Google Shape;342;p31"/>
              <p:cNvSpPr/>
              <p:nvPr/>
            </p:nvSpPr>
            <p:spPr>
              <a:xfrm>
                <a:off x="85496" y="4604824"/>
                <a:ext cx="1864050" cy="670750"/>
              </a:xfrm>
              <a:custGeom>
                <a:rect b="b" l="l" r="r" t="t"/>
                <a:pathLst>
                  <a:path extrusionOk="0" h="26830" w="74562">
                    <a:moveTo>
                      <a:pt x="60" y="25602"/>
                    </a:moveTo>
                    <a:cubicBezTo>
                      <a:pt x="60" y="24033"/>
                      <a:pt x="26" y="18848"/>
                      <a:pt x="60" y="16187"/>
                    </a:cubicBezTo>
                    <a:cubicBezTo>
                      <a:pt x="94" y="13526"/>
                      <a:pt x="-179" y="11377"/>
                      <a:pt x="264" y="9637"/>
                    </a:cubicBezTo>
                    <a:cubicBezTo>
                      <a:pt x="707" y="7897"/>
                      <a:pt x="1390" y="6840"/>
                      <a:pt x="2720" y="5748"/>
                    </a:cubicBezTo>
                    <a:cubicBezTo>
                      <a:pt x="4051" y="4657"/>
                      <a:pt x="5859" y="3566"/>
                      <a:pt x="8247" y="3088"/>
                    </a:cubicBezTo>
                    <a:cubicBezTo>
                      <a:pt x="10635" y="2611"/>
                      <a:pt x="14251" y="3395"/>
                      <a:pt x="17048" y="2883"/>
                    </a:cubicBezTo>
                    <a:cubicBezTo>
                      <a:pt x="19845" y="2371"/>
                      <a:pt x="21994" y="-51"/>
                      <a:pt x="25030" y="17"/>
                    </a:cubicBezTo>
                    <a:cubicBezTo>
                      <a:pt x="28066" y="85"/>
                      <a:pt x="32535" y="1893"/>
                      <a:pt x="35264" y="3292"/>
                    </a:cubicBezTo>
                    <a:cubicBezTo>
                      <a:pt x="37993" y="4691"/>
                      <a:pt x="38471" y="6874"/>
                      <a:pt x="41405" y="8409"/>
                    </a:cubicBezTo>
                    <a:cubicBezTo>
                      <a:pt x="44339" y="9944"/>
                      <a:pt x="49968" y="11241"/>
                      <a:pt x="52867" y="12503"/>
                    </a:cubicBezTo>
                    <a:cubicBezTo>
                      <a:pt x="55767" y="13765"/>
                      <a:pt x="56551" y="14140"/>
                      <a:pt x="58802" y="15982"/>
                    </a:cubicBezTo>
                    <a:cubicBezTo>
                      <a:pt x="61053" y="17824"/>
                      <a:pt x="63748" y="21747"/>
                      <a:pt x="66375" y="23555"/>
                    </a:cubicBezTo>
                    <a:cubicBezTo>
                      <a:pt x="69002" y="25363"/>
                      <a:pt x="73198" y="26284"/>
                      <a:pt x="74562" y="26830"/>
                    </a:cubicBezTo>
                  </a:path>
                </a:pathLst>
              </a:custGeom>
              <a:noFill/>
              <a:ln cap="flat" cmpd="sng" w="19050">
                <a:solidFill>
                  <a:schemeClr val="accent2"/>
                </a:solidFill>
                <a:prstDash val="solid"/>
                <a:round/>
                <a:headEnd len="med" w="med" type="none"/>
                <a:tailEnd len="med" w="med" type="none"/>
              </a:ln>
            </p:spPr>
          </p:sp>
          <p:sp>
            <p:nvSpPr>
              <p:cNvPr id="343" name="Google Shape;343;p31"/>
              <p:cNvSpPr/>
              <p:nvPr/>
            </p:nvSpPr>
            <p:spPr>
              <a:xfrm>
                <a:off x="-35825" y="2983175"/>
                <a:ext cx="733425" cy="2282175"/>
              </a:xfrm>
              <a:custGeom>
                <a:rect b="b" l="l" r="r" t="t"/>
                <a:pathLst>
                  <a:path extrusionOk="0" h="91287" w="29337">
                    <a:moveTo>
                      <a:pt x="0" y="0"/>
                    </a:moveTo>
                    <a:cubicBezTo>
                      <a:pt x="1126" y="1160"/>
                      <a:pt x="4299" y="3104"/>
                      <a:pt x="6755" y="6959"/>
                    </a:cubicBezTo>
                    <a:cubicBezTo>
                      <a:pt x="9211" y="10814"/>
                      <a:pt x="12929" y="18251"/>
                      <a:pt x="14737" y="23129"/>
                    </a:cubicBezTo>
                    <a:cubicBezTo>
                      <a:pt x="16545" y="28007"/>
                      <a:pt x="17364" y="32100"/>
                      <a:pt x="17603" y="36228"/>
                    </a:cubicBezTo>
                    <a:cubicBezTo>
                      <a:pt x="17842" y="40356"/>
                      <a:pt x="16477" y="44313"/>
                      <a:pt x="16170" y="47895"/>
                    </a:cubicBezTo>
                    <a:cubicBezTo>
                      <a:pt x="15863" y="51477"/>
                      <a:pt x="15146" y="54752"/>
                      <a:pt x="15760" y="57720"/>
                    </a:cubicBezTo>
                    <a:cubicBezTo>
                      <a:pt x="16374" y="60688"/>
                      <a:pt x="17910" y="62837"/>
                      <a:pt x="19854" y="65702"/>
                    </a:cubicBezTo>
                    <a:cubicBezTo>
                      <a:pt x="21799" y="68568"/>
                      <a:pt x="25926" y="72730"/>
                      <a:pt x="27427" y="74913"/>
                    </a:cubicBezTo>
                    <a:cubicBezTo>
                      <a:pt x="28928" y="77096"/>
                      <a:pt x="28553" y="76926"/>
                      <a:pt x="28860" y="78802"/>
                    </a:cubicBezTo>
                    <a:cubicBezTo>
                      <a:pt x="29167" y="80678"/>
                      <a:pt x="29201" y="84089"/>
                      <a:pt x="29269" y="86170"/>
                    </a:cubicBezTo>
                    <a:cubicBezTo>
                      <a:pt x="29337" y="88251"/>
                      <a:pt x="29269" y="90434"/>
                      <a:pt x="29269" y="91287"/>
                    </a:cubicBezTo>
                  </a:path>
                </a:pathLst>
              </a:custGeom>
              <a:noFill/>
              <a:ln cap="flat" cmpd="sng" w="38100">
                <a:solidFill>
                  <a:schemeClr val="dk2"/>
                </a:solidFill>
                <a:prstDash val="solid"/>
                <a:round/>
                <a:headEnd len="med" w="med" type="none"/>
                <a:tailEnd len="med" w="med" type="none"/>
              </a:ln>
            </p:spPr>
          </p:sp>
        </p:grpSp>
        <p:grpSp>
          <p:nvGrpSpPr>
            <p:cNvPr id="344" name="Google Shape;344;p31"/>
            <p:cNvGrpSpPr/>
            <p:nvPr/>
          </p:nvGrpSpPr>
          <p:grpSpPr>
            <a:xfrm>
              <a:off x="7681481" y="-1051988"/>
              <a:ext cx="2864798" cy="6329294"/>
              <a:chOff x="7681481" y="-1051988"/>
              <a:chExt cx="2864798" cy="6329294"/>
            </a:xfrm>
          </p:grpSpPr>
          <p:sp>
            <p:nvSpPr>
              <p:cNvPr id="345" name="Google Shape;345;p31"/>
              <p:cNvSpPr/>
              <p:nvPr/>
            </p:nvSpPr>
            <p:spPr>
              <a:xfrm flipH="1" rot="2497583">
                <a:off x="8493258"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1"/>
              <p:cNvSpPr/>
              <p:nvPr/>
            </p:nvSpPr>
            <p:spPr>
              <a:xfrm>
                <a:off x="7681481" y="4063425"/>
                <a:ext cx="1547531" cy="1213880"/>
              </a:xfrm>
              <a:custGeom>
                <a:rect b="b" l="l" r="r" t="t"/>
                <a:pathLst>
                  <a:path extrusionOk="0" h="42061" w="53622">
                    <a:moveTo>
                      <a:pt x="53622" y="0"/>
                    </a:moveTo>
                    <a:cubicBezTo>
                      <a:pt x="52515" y="1517"/>
                      <a:pt x="49400" y="5453"/>
                      <a:pt x="46981" y="9101"/>
                    </a:cubicBezTo>
                    <a:cubicBezTo>
                      <a:pt x="44562" y="12750"/>
                      <a:pt x="41201" y="18734"/>
                      <a:pt x="39110" y="21891"/>
                    </a:cubicBezTo>
                    <a:cubicBezTo>
                      <a:pt x="37019" y="25048"/>
                      <a:pt x="36896" y="26237"/>
                      <a:pt x="34436" y="28041"/>
                    </a:cubicBezTo>
                    <a:cubicBezTo>
                      <a:pt x="31976" y="29845"/>
                      <a:pt x="28287" y="31320"/>
                      <a:pt x="24351" y="32714"/>
                    </a:cubicBezTo>
                    <a:cubicBezTo>
                      <a:pt x="20416" y="34108"/>
                      <a:pt x="14882" y="34846"/>
                      <a:pt x="10823" y="36404"/>
                    </a:cubicBezTo>
                    <a:cubicBezTo>
                      <a:pt x="6765" y="37962"/>
                      <a:pt x="1804" y="41118"/>
                      <a:pt x="0" y="42061"/>
                    </a:cubicBezTo>
                  </a:path>
                </a:pathLst>
              </a:custGeom>
              <a:noFill/>
              <a:ln cap="flat" cmpd="sng" w="38100">
                <a:solidFill>
                  <a:schemeClr val="dk2"/>
                </a:solidFill>
                <a:prstDash val="solid"/>
                <a:round/>
                <a:headEnd len="med" w="med" type="none"/>
                <a:tailEnd len="med" w="med" type="none"/>
              </a:ln>
            </p:spPr>
          </p:sp>
        </p:grpSp>
      </p:grpSp>
      <p:sp>
        <p:nvSpPr>
          <p:cNvPr id="347" name="Google Shape;347;p31"/>
          <p:cNvSpPr txBox="1"/>
          <p:nvPr>
            <p:ph hasCustomPrompt="1" type="title"/>
          </p:nvPr>
        </p:nvSpPr>
        <p:spPr>
          <a:xfrm>
            <a:off x="1255450" y="885300"/>
            <a:ext cx="3583200" cy="68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2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48" name="Google Shape;348;p31"/>
          <p:cNvSpPr txBox="1"/>
          <p:nvPr>
            <p:ph idx="1" type="subTitle"/>
          </p:nvPr>
        </p:nvSpPr>
        <p:spPr>
          <a:xfrm>
            <a:off x="1100825" y="1434100"/>
            <a:ext cx="3892500" cy="495300"/>
          </a:xfrm>
          <a:prstGeom prst="rect">
            <a:avLst/>
          </a:prstGeom>
        </p:spPr>
        <p:txBody>
          <a:bodyPr anchorCtr="0" anchor="ctr" bIns="91425" lIns="91425" spcFirstLastPara="1" rIns="91425" wrap="square" tIns="91425">
            <a:noAutofit/>
          </a:bodyPr>
          <a:lstStyle>
            <a:lvl1pPr lvl="0" algn="ctr">
              <a:spcBef>
                <a:spcPts val="0"/>
              </a:spcBef>
              <a:spcAft>
                <a:spcPts val="0"/>
              </a:spcAft>
              <a:buSzPts val="1400"/>
              <a:buNone/>
              <a:defRPr>
                <a:latin typeface="Barlow"/>
                <a:ea typeface="Barlow"/>
                <a:cs typeface="Barlow"/>
                <a:sym typeface="Barlow"/>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49" name="Google Shape;349;p31"/>
          <p:cNvSpPr txBox="1"/>
          <p:nvPr>
            <p:ph hasCustomPrompt="1" idx="2" type="title"/>
          </p:nvPr>
        </p:nvSpPr>
        <p:spPr>
          <a:xfrm>
            <a:off x="1255450" y="2158000"/>
            <a:ext cx="3583200" cy="68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2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50" name="Google Shape;350;p31"/>
          <p:cNvSpPr txBox="1"/>
          <p:nvPr>
            <p:ph idx="3" type="subTitle"/>
          </p:nvPr>
        </p:nvSpPr>
        <p:spPr>
          <a:xfrm>
            <a:off x="1100825" y="2706850"/>
            <a:ext cx="3892500" cy="49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
        <p:nvSpPr>
          <p:cNvPr id="351" name="Google Shape;351;p31"/>
          <p:cNvSpPr txBox="1"/>
          <p:nvPr>
            <p:ph hasCustomPrompt="1" idx="4" type="title"/>
          </p:nvPr>
        </p:nvSpPr>
        <p:spPr>
          <a:xfrm>
            <a:off x="1255450" y="3430700"/>
            <a:ext cx="3583200" cy="6840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3600"/>
              <a:buNone/>
              <a:defRPr sz="4200">
                <a:solidFill>
                  <a:schemeClr val="accent5"/>
                </a:solidFill>
              </a:defRPr>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a:r>
              <a:t>xx%</a:t>
            </a:r>
          </a:p>
        </p:txBody>
      </p:sp>
      <p:sp>
        <p:nvSpPr>
          <p:cNvPr id="352" name="Google Shape;352;p31"/>
          <p:cNvSpPr txBox="1"/>
          <p:nvPr>
            <p:ph idx="5" type="subTitle"/>
          </p:nvPr>
        </p:nvSpPr>
        <p:spPr>
          <a:xfrm>
            <a:off x="1100825" y="3979550"/>
            <a:ext cx="3892500" cy="495300"/>
          </a:xfrm>
          <a:prstGeom prst="rect">
            <a:avLst/>
          </a:prstGeom>
        </p:spPr>
        <p:txBody>
          <a:bodyPr anchorCtr="0" anchor="ctr" bIns="91425" lIns="91425" spcFirstLastPara="1" rIns="91425" wrap="square" tIns="91425">
            <a:noAutofit/>
          </a:bodyPr>
          <a:lstStyle>
            <a:lvl1pPr lvl="0" rtl="0" algn="ctr">
              <a:spcBef>
                <a:spcPts val="0"/>
              </a:spcBef>
              <a:spcAft>
                <a:spcPts val="0"/>
              </a:spcAft>
              <a:buSzPts val="1400"/>
              <a:buNone/>
              <a:defRPr>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1">
    <p:spTree>
      <p:nvGrpSpPr>
        <p:cNvPr id="353" name="Shape 353"/>
        <p:cNvGrpSpPr/>
        <p:nvPr/>
      </p:nvGrpSpPr>
      <p:grpSpPr>
        <a:xfrm>
          <a:off x="0" y="0"/>
          <a:ext cx="0" cy="0"/>
          <a:chOff x="0" y="0"/>
          <a:chExt cx="0" cy="0"/>
        </a:xfrm>
      </p:grpSpPr>
      <p:grpSp>
        <p:nvGrpSpPr>
          <p:cNvPr id="354" name="Google Shape;354;p32"/>
          <p:cNvGrpSpPr/>
          <p:nvPr/>
        </p:nvGrpSpPr>
        <p:grpSpPr>
          <a:xfrm>
            <a:off x="-1408689" y="-1051988"/>
            <a:ext cx="11954968" cy="7456655"/>
            <a:chOff x="-1408689" y="-1051988"/>
            <a:chExt cx="11954968" cy="7456655"/>
          </a:xfrm>
        </p:grpSpPr>
        <p:grpSp>
          <p:nvGrpSpPr>
            <p:cNvPr id="355" name="Google Shape;355;p32"/>
            <p:cNvGrpSpPr/>
            <p:nvPr/>
          </p:nvGrpSpPr>
          <p:grpSpPr>
            <a:xfrm>
              <a:off x="-73800" y="-1051988"/>
              <a:ext cx="10620079" cy="6329294"/>
              <a:chOff x="-73800" y="-1051988"/>
              <a:chExt cx="10620079" cy="6329294"/>
            </a:xfrm>
          </p:grpSpPr>
          <p:sp>
            <p:nvSpPr>
              <p:cNvPr id="356" name="Google Shape;356;p32"/>
              <p:cNvSpPr/>
              <p:nvPr/>
            </p:nvSpPr>
            <p:spPr>
              <a:xfrm>
                <a:off x="-67650" y="657975"/>
                <a:ext cx="719475" cy="468875"/>
              </a:xfrm>
              <a:custGeom>
                <a:rect b="b" l="l" r="r" t="t"/>
                <a:pathLst>
                  <a:path extrusionOk="0" h="18755" w="28779">
                    <a:moveTo>
                      <a:pt x="28779" y="18694"/>
                    </a:moveTo>
                    <a:cubicBezTo>
                      <a:pt x="27098" y="18530"/>
                      <a:pt x="21523" y="19268"/>
                      <a:pt x="18694" y="17710"/>
                    </a:cubicBezTo>
                    <a:cubicBezTo>
                      <a:pt x="15865" y="16152"/>
                      <a:pt x="13652" y="11561"/>
                      <a:pt x="11807" y="9347"/>
                    </a:cubicBezTo>
                    <a:cubicBezTo>
                      <a:pt x="9962" y="7133"/>
                      <a:pt x="9593" y="5985"/>
                      <a:pt x="7625" y="4427"/>
                    </a:cubicBezTo>
                    <a:cubicBezTo>
                      <a:pt x="5657" y="2869"/>
                      <a:pt x="1271" y="738"/>
                      <a:pt x="0" y="0"/>
                    </a:cubicBezTo>
                  </a:path>
                </a:pathLst>
              </a:custGeom>
              <a:noFill/>
              <a:ln cap="flat" cmpd="sng" w="38100">
                <a:solidFill>
                  <a:schemeClr val="accent2"/>
                </a:solidFill>
                <a:prstDash val="solid"/>
                <a:round/>
                <a:headEnd len="med" w="med" type="none"/>
                <a:tailEnd len="med" w="med" type="none"/>
              </a:ln>
            </p:spPr>
          </p:sp>
          <p:sp>
            <p:nvSpPr>
              <p:cNvPr id="357" name="Google Shape;357;p32"/>
              <p:cNvSpPr/>
              <p:nvPr/>
            </p:nvSpPr>
            <p:spPr>
              <a:xfrm>
                <a:off x="591385" y="-122975"/>
                <a:ext cx="233375" cy="780950"/>
              </a:xfrm>
              <a:custGeom>
                <a:rect b="b" l="l" r="r" t="t"/>
                <a:pathLst>
                  <a:path extrusionOk="0" h="31238" w="9335">
                    <a:moveTo>
                      <a:pt x="696" y="0"/>
                    </a:moveTo>
                    <a:cubicBezTo>
                      <a:pt x="2131" y="1681"/>
                      <a:pt x="9059" y="6764"/>
                      <a:pt x="9305" y="10084"/>
                    </a:cubicBezTo>
                    <a:cubicBezTo>
                      <a:pt x="9551" y="13405"/>
                      <a:pt x="3648" y="17258"/>
                      <a:pt x="2172" y="19923"/>
                    </a:cubicBezTo>
                    <a:cubicBezTo>
                      <a:pt x="696" y="22588"/>
                      <a:pt x="-739" y="24187"/>
                      <a:pt x="450" y="26073"/>
                    </a:cubicBezTo>
                    <a:cubicBezTo>
                      <a:pt x="1639" y="27959"/>
                      <a:pt x="7829" y="30377"/>
                      <a:pt x="9305" y="31238"/>
                    </a:cubicBezTo>
                  </a:path>
                </a:pathLst>
              </a:custGeom>
              <a:noFill/>
              <a:ln cap="flat" cmpd="sng" w="38100">
                <a:solidFill>
                  <a:schemeClr val="accent2"/>
                </a:solidFill>
                <a:prstDash val="solid"/>
                <a:round/>
                <a:headEnd len="med" w="med" type="none"/>
                <a:tailEnd len="med" w="med" type="none"/>
              </a:ln>
            </p:spPr>
          </p:sp>
          <p:sp>
            <p:nvSpPr>
              <p:cNvPr id="358" name="Google Shape;358;p32"/>
              <p:cNvSpPr/>
              <p:nvPr/>
            </p:nvSpPr>
            <p:spPr>
              <a:xfrm>
                <a:off x="-49200" y="192420"/>
                <a:ext cx="842450" cy="1271100"/>
              </a:xfrm>
              <a:custGeom>
                <a:rect b="b" l="l" r="r" t="t"/>
                <a:pathLst>
                  <a:path extrusionOk="0" h="50844" w="33698">
                    <a:moveTo>
                      <a:pt x="0" y="50844"/>
                    </a:moveTo>
                    <a:cubicBezTo>
                      <a:pt x="738" y="48548"/>
                      <a:pt x="3567" y="41825"/>
                      <a:pt x="4428" y="37070"/>
                    </a:cubicBezTo>
                    <a:cubicBezTo>
                      <a:pt x="5289" y="32315"/>
                      <a:pt x="4756" y="26863"/>
                      <a:pt x="5166" y="22312"/>
                    </a:cubicBezTo>
                    <a:cubicBezTo>
                      <a:pt x="5576" y="17762"/>
                      <a:pt x="5534" y="13293"/>
                      <a:pt x="6887" y="9767"/>
                    </a:cubicBezTo>
                    <a:cubicBezTo>
                      <a:pt x="8240" y="6241"/>
                      <a:pt x="10700" y="2757"/>
                      <a:pt x="13283" y="1158"/>
                    </a:cubicBezTo>
                    <a:cubicBezTo>
                      <a:pt x="15866" y="-441"/>
                      <a:pt x="18982" y="133"/>
                      <a:pt x="22384" y="174"/>
                    </a:cubicBezTo>
                    <a:cubicBezTo>
                      <a:pt x="25787" y="215"/>
                      <a:pt x="31812" y="1199"/>
                      <a:pt x="33698" y="1404"/>
                    </a:cubicBezTo>
                  </a:path>
                </a:pathLst>
              </a:custGeom>
              <a:noFill/>
              <a:ln cap="flat" cmpd="sng" w="38100">
                <a:solidFill>
                  <a:schemeClr val="accent2"/>
                </a:solidFill>
                <a:prstDash val="solid"/>
                <a:round/>
                <a:headEnd len="med" w="med" type="none"/>
                <a:tailEnd len="med" w="med" type="none"/>
              </a:ln>
            </p:spPr>
          </p:sp>
          <p:sp>
            <p:nvSpPr>
              <p:cNvPr id="359" name="Google Shape;359;p32"/>
              <p:cNvSpPr/>
              <p:nvPr/>
            </p:nvSpPr>
            <p:spPr>
              <a:xfrm>
                <a:off x="-73800" y="-249562"/>
                <a:ext cx="2084622" cy="3474345"/>
              </a:xfrm>
              <a:custGeom>
                <a:rect b="b" l="l" r="r" t="t"/>
                <a:pathLst>
                  <a:path extrusionOk="0" h="134054" w="80433">
                    <a:moveTo>
                      <a:pt x="0" y="134054"/>
                    </a:moveTo>
                    <a:cubicBezTo>
                      <a:pt x="1968" y="131553"/>
                      <a:pt x="9306" y="125609"/>
                      <a:pt x="11807" y="119050"/>
                    </a:cubicBezTo>
                    <a:cubicBezTo>
                      <a:pt x="14308" y="112491"/>
                      <a:pt x="13118" y="102570"/>
                      <a:pt x="15004" y="94699"/>
                    </a:cubicBezTo>
                    <a:cubicBezTo>
                      <a:pt x="16890" y="86828"/>
                      <a:pt x="20333" y="80925"/>
                      <a:pt x="23121" y="71824"/>
                    </a:cubicBezTo>
                    <a:cubicBezTo>
                      <a:pt x="25909" y="62723"/>
                      <a:pt x="28737" y="47636"/>
                      <a:pt x="31730" y="40093"/>
                    </a:cubicBezTo>
                    <a:cubicBezTo>
                      <a:pt x="34723" y="32550"/>
                      <a:pt x="34354" y="32304"/>
                      <a:pt x="41077" y="26565"/>
                    </a:cubicBezTo>
                    <a:cubicBezTo>
                      <a:pt x="47800" y="20826"/>
                      <a:pt x="65511" y="10085"/>
                      <a:pt x="72070" y="5657"/>
                    </a:cubicBezTo>
                    <a:cubicBezTo>
                      <a:pt x="78629" y="1230"/>
                      <a:pt x="79039" y="943"/>
                      <a:pt x="80433" y="0"/>
                    </a:cubicBezTo>
                  </a:path>
                </a:pathLst>
              </a:custGeom>
              <a:noFill/>
              <a:ln cap="flat" cmpd="sng" w="38100">
                <a:solidFill>
                  <a:schemeClr val="dk2"/>
                </a:solidFill>
                <a:prstDash val="solid"/>
                <a:round/>
                <a:headEnd len="med" w="med" type="none"/>
                <a:tailEnd len="med" w="med" type="none"/>
              </a:ln>
            </p:spPr>
          </p:sp>
          <p:sp>
            <p:nvSpPr>
              <p:cNvPr id="360" name="Google Shape;360;p32"/>
              <p:cNvSpPr/>
              <p:nvPr/>
            </p:nvSpPr>
            <p:spPr>
              <a:xfrm flipH="1" rot="2497583">
                <a:off x="8493258"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2"/>
              <p:cNvSpPr/>
              <p:nvPr/>
            </p:nvSpPr>
            <p:spPr>
              <a:xfrm>
                <a:off x="7681481" y="4063425"/>
                <a:ext cx="1547531" cy="1213880"/>
              </a:xfrm>
              <a:custGeom>
                <a:rect b="b" l="l" r="r" t="t"/>
                <a:pathLst>
                  <a:path extrusionOk="0" h="42061" w="53622">
                    <a:moveTo>
                      <a:pt x="53622" y="0"/>
                    </a:moveTo>
                    <a:cubicBezTo>
                      <a:pt x="52515" y="1517"/>
                      <a:pt x="49400" y="5453"/>
                      <a:pt x="46981" y="9101"/>
                    </a:cubicBezTo>
                    <a:cubicBezTo>
                      <a:pt x="44562" y="12750"/>
                      <a:pt x="41201" y="18734"/>
                      <a:pt x="39110" y="21891"/>
                    </a:cubicBezTo>
                    <a:cubicBezTo>
                      <a:pt x="37019" y="25048"/>
                      <a:pt x="36896" y="26237"/>
                      <a:pt x="34436" y="28041"/>
                    </a:cubicBezTo>
                    <a:cubicBezTo>
                      <a:pt x="31976" y="29845"/>
                      <a:pt x="28287" y="31320"/>
                      <a:pt x="24351" y="32714"/>
                    </a:cubicBezTo>
                    <a:cubicBezTo>
                      <a:pt x="20416" y="34108"/>
                      <a:pt x="14882" y="34846"/>
                      <a:pt x="10823" y="36404"/>
                    </a:cubicBezTo>
                    <a:cubicBezTo>
                      <a:pt x="6765" y="37962"/>
                      <a:pt x="1804" y="41118"/>
                      <a:pt x="0" y="42061"/>
                    </a:cubicBezTo>
                  </a:path>
                </a:pathLst>
              </a:custGeom>
              <a:noFill/>
              <a:ln cap="flat" cmpd="sng" w="38100">
                <a:solidFill>
                  <a:schemeClr val="dk2"/>
                </a:solidFill>
                <a:prstDash val="solid"/>
                <a:round/>
                <a:headEnd len="med" w="med" type="none"/>
                <a:tailEnd len="med" w="med" type="none"/>
              </a:ln>
            </p:spPr>
          </p:sp>
        </p:grpSp>
        <p:sp>
          <p:nvSpPr>
            <p:cNvPr id="362" name="Google Shape;362;p32"/>
            <p:cNvSpPr/>
            <p:nvPr/>
          </p:nvSpPr>
          <p:spPr>
            <a:xfrm rot="2700000">
              <a:off x="-1158376"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 name="Google Shape;363;p32"/>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64" name="Google Shape;364;p32"/>
          <p:cNvSpPr txBox="1"/>
          <p:nvPr>
            <p:ph idx="2" type="title"/>
          </p:nvPr>
        </p:nvSpPr>
        <p:spPr>
          <a:xfrm>
            <a:off x="1399475" y="1639788"/>
            <a:ext cx="26184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65" name="Google Shape;365;p32"/>
          <p:cNvSpPr txBox="1"/>
          <p:nvPr>
            <p:ph idx="3" type="title"/>
          </p:nvPr>
        </p:nvSpPr>
        <p:spPr>
          <a:xfrm>
            <a:off x="1399475" y="2041098"/>
            <a:ext cx="2618400" cy="1908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100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10">
    <p:spTree>
      <p:nvGrpSpPr>
        <p:cNvPr id="366" name="Shape 366"/>
        <p:cNvGrpSpPr/>
        <p:nvPr/>
      </p:nvGrpSpPr>
      <p:grpSpPr>
        <a:xfrm>
          <a:off x="0" y="0"/>
          <a:ext cx="0" cy="0"/>
          <a:chOff x="0" y="0"/>
          <a:chExt cx="0" cy="0"/>
        </a:xfrm>
      </p:grpSpPr>
      <p:grpSp>
        <p:nvGrpSpPr>
          <p:cNvPr id="367" name="Google Shape;367;p33"/>
          <p:cNvGrpSpPr/>
          <p:nvPr/>
        </p:nvGrpSpPr>
        <p:grpSpPr>
          <a:xfrm>
            <a:off x="-1060203" y="-1091388"/>
            <a:ext cx="11257431" cy="7368220"/>
            <a:chOff x="-1060203" y="-1091388"/>
            <a:chExt cx="11257431" cy="7368220"/>
          </a:xfrm>
        </p:grpSpPr>
        <p:sp>
          <p:nvSpPr>
            <p:cNvPr id="368" name="Google Shape;368;p33"/>
            <p:cNvSpPr/>
            <p:nvPr/>
          </p:nvSpPr>
          <p:spPr>
            <a:xfrm flipH="1" rot="2497583">
              <a:off x="8144208" y="434932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3"/>
            <p:cNvSpPr/>
            <p:nvPr/>
          </p:nvSpPr>
          <p:spPr>
            <a:xfrm flipH="1" rot="2497583">
              <a:off x="-773517" y="-6984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70" name="Google Shape;370;p33"/>
            <p:cNvGrpSpPr/>
            <p:nvPr/>
          </p:nvGrpSpPr>
          <p:grpSpPr>
            <a:xfrm>
              <a:off x="-73800" y="-66525"/>
              <a:ext cx="2084622" cy="3508732"/>
              <a:chOff x="-73800" y="-283950"/>
              <a:chExt cx="2084622" cy="3508732"/>
            </a:xfrm>
          </p:grpSpPr>
          <p:sp>
            <p:nvSpPr>
              <p:cNvPr id="371" name="Google Shape;371;p33"/>
              <p:cNvSpPr/>
              <p:nvPr/>
            </p:nvSpPr>
            <p:spPr>
              <a:xfrm>
                <a:off x="-67650" y="657975"/>
                <a:ext cx="719475" cy="468875"/>
              </a:xfrm>
              <a:custGeom>
                <a:rect b="b" l="l" r="r" t="t"/>
                <a:pathLst>
                  <a:path extrusionOk="0" h="18755" w="28779">
                    <a:moveTo>
                      <a:pt x="28779" y="18694"/>
                    </a:moveTo>
                    <a:cubicBezTo>
                      <a:pt x="27098" y="18530"/>
                      <a:pt x="21523" y="19268"/>
                      <a:pt x="18694" y="17710"/>
                    </a:cubicBezTo>
                    <a:cubicBezTo>
                      <a:pt x="15865" y="16152"/>
                      <a:pt x="13652" y="11561"/>
                      <a:pt x="11807" y="9347"/>
                    </a:cubicBezTo>
                    <a:cubicBezTo>
                      <a:pt x="9962" y="7133"/>
                      <a:pt x="9593" y="5985"/>
                      <a:pt x="7625" y="4427"/>
                    </a:cubicBezTo>
                    <a:cubicBezTo>
                      <a:pt x="5657" y="2869"/>
                      <a:pt x="1271" y="738"/>
                      <a:pt x="0" y="0"/>
                    </a:cubicBezTo>
                  </a:path>
                </a:pathLst>
              </a:custGeom>
              <a:noFill/>
              <a:ln cap="flat" cmpd="sng" w="38100">
                <a:solidFill>
                  <a:schemeClr val="accent2"/>
                </a:solidFill>
                <a:prstDash val="solid"/>
                <a:round/>
                <a:headEnd len="med" w="med" type="none"/>
                <a:tailEnd len="med" w="med" type="none"/>
              </a:ln>
            </p:spPr>
          </p:sp>
          <p:sp>
            <p:nvSpPr>
              <p:cNvPr id="372" name="Google Shape;372;p33"/>
              <p:cNvSpPr/>
              <p:nvPr/>
            </p:nvSpPr>
            <p:spPr>
              <a:xfrm>
                <a:off x="573100" y="-283950"/>
                <a:ext cx="251575" cy="941925"/>
              </a:xfrm>
              <a:custGeom>
                <a:rect b="b" l="l" r="r" t="t"/>
                <a:pathLst>
                  <a:path extrusionOk="0" h="37677" w="10063">
                    <a:moveTo>
                      <a:pt x="0" y="0"/>
                    </a:moveTo>
                    <a:cubicBezTo>
                      <a:pt x="1673" y="2754"/>
                      <a:pt x="9552" y="12129"/>
                      <a:pt x="10036" y="16523"/>
                    </a:cubicBezTo>
                    <a:cubicBezTo>
                      <a:pt x="10520" y="20917"/>
                      <a:pt x="4379" y="23697"/>
                      <a:pt x="2903" y="26362"/>
                    </a:cubicBezTo>
                    <a:cubicBezTo>
                      <a:pt x="1427" y="29027"/>
                      <a:pt x="-8" y="30626"/>
                      <a:pt x="1181" y="32512"/>
                    </a:cubicBezTo>
                    <a:cubicBezTo>
                      <a:pt x="2370" y="34398"/>
                      <a:pt x="8560" y="36816"/>
                      <a:pt x="10036" y="37677"/>
                    </a:cubicBezTo>
                  </a:path>
                </a:pathLst>
              </a:custGeom>
              <a:noFill/>
              <a:ln cap="flat" cmpd="sng" w="38100">
                <a:solidFill>
                  <a:schemeClr val="accent2"/>
                </a:solidFill>
                <a:prstDash val="solid"/>
                <a:round/>
                <a:headEnd len="med" w="med" type="none"/>
                <a:tailEnd len="med" w="med" type="none"/>
              </a:ln>
            </p:spPr>
          </p:sp>
          <p:sp>
            <p:nvSpPr>
              <p:cNvPr id="373" name="Google Shape;373;p33"/>
              <p:cNvSpPr/>
              <p:nvPr/>
            </p:nvSpPr>
            <p:spPr>
              <a:xfrm>
                <a:off x="-49200" y="192420"/>
                <a:ext cx="842450" cy="1271100"/>
              </a:xfrm>
              <a:custGeom>
                <a:rect b="b" l="l" r="r" t="t"/>
                <a:pathLst>
                  <a:path extrusionOk="0" h="50844" w="33698">
                    <a:moveTo>
                      <a:pt x="0" y="50844"/>
                    </a:moveTo>
                    <a:cubicBezTo>
                      <a:pt x="738" y="48548"/>
                      <a:pt x="3567" y="41825"/>
                      <a:pt x="4428" y="37070"/>
                    </a:cubicBezTo>
                    <a:cubicBezTo>
                      <a:pt x="5289" y="32315"/>
                      <a:pt x="4756" y="26863"/>
                      <a:pt x="5166" y="22312"/>
                    </a:cubicBezTo>
                    <a:cubicBezTo>
                      <a:pt x="5576" y="17762"/>
                      <a:pt x="5534" y="13293"/>
                      <a:pt x="6887" y="9767"/>
                    </a:cubicBezTo>
                    <a:cubicBezTo>
                      <a:pt x="8240" y="6241"/>
                      <a:pt x="10700" y="2757"/>
                      <a:pt x="13283" y="1158"/>
                    </a:cubicBezTo>
                    <a:cubicBezTo>
                      <a:pt x="15866" y="-441"/>
                      <a:pt x="18982" y="133"/>
                      <a:pt x="22384" y="174"/>
                    </a:cubicBezTo>
                    <a:cubicBezTo>
                      <a:pt x="25787" y="215"/>
                      <a:pt x="31812" y="1199"/>
                      <a:pt x="33698" y="1404"/>
                    </a:cubicBezTo>
                  </a:path>
                </a:pathLst>
              </a:custGeom>
              <a:noFill/>
              <a:ln cap="flat" cmpd="sng" w="38100">
                <a:solidFill>
                  <a:schemeClr val="accent2"/>
                </a:solidFill>
                <a:prstDash val="solid"/>
                <a:round/>
                <a:headEnd len="med" w="med" type="none"/>
                <a:tailEnd len="med" w="med" type="none"/>
              </a:ln>
            </p:spPr>
          </p:sp>
          <p:sp>
            <p:nvSpPr>
              <p:cNvPr id="374" name="Google Shape;374;p33"/>
              <p:cNvSpPr/>
              <p:nvPr/>
            </p:nvSpPr>
            <p:spPr>
              <a:xfrm>
                <a:off x="-73800" y="-249562"/>
                <a:ext cx="2084622" cy="3474345"/>
              </a:xfrm>
              <a:custGeom>
                <a:rect b="b" l="l" r="r" t="t"/>
                <a:pathLst>
                  <a:path extrusionOk="0" h="134054" w="80433">
                    <a:moveTo>
                      <a:pt x="0" y="134054"/>
                    </a:moveTo>
                    <a:cubicBezTo>
                      <a:pt x="1968" y="131553"/>
                      <a:pt x="9306" y="125609"/>
                      <a:pt x="11807" y="119050"/>
                    </a:cubicBezTo>
                    <a:cubicBezTo>
                      <a:pt x="14308" y="112491"/>
                      <a:pt x="13118" y="102570"/>
                      <a:pt x="15004" y="94699"/>
                    </a:cubicBezTo>
                    <a:cubicBezTo>
                      <a:pt x="16890" y="86828"/>
                      <a:pt x="20333" y="80925"/>
                      <a:pt x="23121" y="71824"/>
                    </a:cubicBezTo>
                    <a:cubicBezTo>
                      <a:pt x="25909" y="62723"/>
                      <a:pt x="28737" y="47636"/>
                      <a:pt x="31730" y="40093"/>
                    </a:cubicBezTo>
                    <a:cubicBezTo>
                      <a:pt x="34723" y="32550"/>
                      <a:pt x="34354" y="32304"/>
                      <a:pt x="41077" y="26565"/>
                    </a:cubicBezTo>
                    <a:cubicBezTo>
                      <a:pt x="47800" y="20826"/>
                      <a:pt x="65511" y="10085"/>
                      <a:pt x="72070" y="5657"/>
                    </a:cubicBezTo>
                    <a:cubicBezTo>
                      <a:pt x="78629" y="1230"/>
                      <a:pt x="79039" y="943"/>
                      <a:pt x="80433" y="0"/>
                    </a:cubicBezTo>
                  </a:path>
                </a:pathLst>
              </a:custGeom>
              <a:noFill/>
              <a:ln cap="flat" cmpd="sng" w="38100">
                <a:solidFill>
                  <a:schemeClr val="dk2"/>
                </a:solidFill>
                <a:prstDash val="solid"/>
                <a:round/>
                <a:headEnd len="med" w="med" type="none"/>
                <a:tailEnd len="med" w="med" type="none"/>
              </a:ln>
            </p:spPr>
          </p:sp>
        </p:grpSp>
        <p:sp>
          <p:nvSpPr>
            <p:cNvPr id="375" name="Google Shape;375;p33"/>
            <p:cNvSpPr/>
            <p:nvPr/>
          </p:nvSpPr>
          <p:spPr>
            <a:xfrm>
              <a:off x="5434200" y="4079425"/>
              <a:ext cx="3965162" cy="1162605"/>
            </a:xfrm>
            <a:custGeom>
              <a:rect b="b" l="l" r="r" t="t"/>
              <a:pathLst>
                <a:path extrusionOk="0" h="42369" w="144503">
                  <a:moveTo>
                    <a:pt x="0" y="42369"/>
                  </a:moveTo>
                  <a:cubicBezTo>
                    <a:pt x="1296" y="41346"/>
                    <a:pt x="5185" y="37593"/>
                    <a:pt x="7778" y="36228"/>
                  </a:cubicBezTo>
                  <a:cubicBezTo>
                    <a:pt x="10371" y="34863"/>
                    <a:pt x="12315" y="34659"/>
                    <a:pt x="15556" y="34181"/>
                  </a:cubicBezTo>
                  <a:cubicBezTo>
                    <a:pt x="18797" y="33704"/>
                    <a:pt x="24152" y="34114"/>
                    <a:pt x="27222" y="33363"/>
                  </a:cubicBezTo>
                  <a:cubicBezTo>
                    <a:pt x="30292" y="32613"/>
                    <a:pt x="32033" y="30667"/>
                    <a:pt x="33977" y="29678"/>
                  </a:cubicBezTo>
                  <a:cubicBezTo>
                    <a:pt x="35922" y="28689"/>
                    <a:pt x="36365" y="27870"/>
                    <a:pt x="38889" y="27427"/>
                  </a:cubicBezTo>
                  <a:cubicBezTo>
                    <a:pt x="41413" y="26984"/>
                    <a:pt x="46053" y="27018"/>
                    <a:pt x="49123" y="27018"/>
                  </a:cubicBezTo>
                  <a:cubicBezTo>
                    <a:pt x="52193" y="27018"/>
                    <a:pt x="54342" y="27768"/>
                    <a:pt x="57310" y="27427"/>
                  </a:cubicBezTo>
                  <a:cubicBezTo>
                    <a:pt x="60278" y="27086"/>
                    <a:pt x="64337" y="26506"/>
                    <a:pt x="66930" y="24971"/>
                  </a:cubicBezTo>
                  <a:cubicBezTo>
                    <a:pt x="69523" y="23436"/>
                    <a:pt x="71092" y="20195"/>
                    <a:pt x="72866" y="18216"/>
                  </a:cubicBezTo>
                  <a:cubicBezTo>
                    <a:pt x="74640" y="16238"/>
                    <a:pt x="75288" y="14158"/>
                    <a:pt x="77573" y="13100"/>
                  </a:cubicBezTo>
                  <a:cubicBezTo>
                    <a:pt x="79859" y="12043"/>
                    <a:pt x="83679" y="12110"/>
                    <a:pt x="86579" y="11871"/>
                  </a:cubicBezTo>
                  <a:cubicBezTo>
                    <a:pt x="89479" y="11632"/>
                    <a:pt x="90536" y="12179"/>
                    <a:pt x="94971" y="11667"/>
                  </a:cubicBezTo>
                  <a:cubicBezTo>
                    <a:pt x="99406" y="11155"/>
                    <a:pt x="109094" y="9995"/>
                    <a:pt x="113187" y="8801"/>
                  </a:cubicBezTo>
                  <a:cubicBezTo>
                    <a:pt x="117281" y="7607"/>
                    <a:pt x="116496" y="5561"/>
                    <a:pt x="119532" y="4503"/>
                  </a:cubicBezTo>
                  <a:cubicBezTo>
                    <a:pt x="122568" y="3446"/>
                    <a:pt x="128503" y="2797"/>
                    <a:pt x="131403" y="2456"/>
                  </a:cubicBezTo>
                  <a:cubicBezTo>
                    <a:pt x="134303" y="2115"/>
                    <a:pt x="134747" y="2865"/>
                    <a:pt x="136930" y="2456"/>
                  </a:cubicBezTo>
                  <a:cubicBezTo>
                    <a:pt x="139113" y="2047"/>
                    <a:pt x="143241" y="409"/>
                    <a:pt x="144503" y="0"/>
                  </a:cubicBezTo>
                </a:path>
              </a:pathLst>
            </a:custGeom>
            <a:noFill/>
            <a:ln cap="flat" cmpd="sng" w="38100">
              <a:solidFill>
                <a:schemeClr val="dk2"/>
              </a:solidFill>
              <a:prstDash val="solid"/>
              <a:round/>
              <a:headEnd len="med" w="med" type="none"/>
              <a:tailEnd len="med" w="med" type="none"/>
            </a:ln>
          </p:spPr>
        </p:sp>
        <p:sp>
          <p:nvSpPr>
            <p:cNvPr id="376" name="Google Shape;376;p33"/>
            <p:cNvSpPr/>
            <p:nvPr/>
          </p:nvSpPr>
          <p:spPr>
            <a:xfrm>
              <a:off x="7179650" y="4799700"/>
              <a:ext cx="758219" cy="442316"/>
            </a:xfrm>
            <a:custGeom>
              <a:rect b="b" l="l" r="r" t="t"/>
              <a:pathLst>
                <a:path extrusionOk="0" h="8597" w="14737">
                  <a:moveTo>
                    <a:pt x="0" y="0"/>
                  </a:moveTo>
                  <a:cubicBezTo>
                    <a:pt x="1910" y="478"/>
                    <a:pt x="9006" y="1433"/>
                    <a:pt x="11462" y="2866"/>
                  </a:cubicBezTo>
                  <a:cubicBezTo>
                    <a:pt x="13918" y="4299"/>
                    <a:pt x="14191" y="7642"/>
                    <a:pt x="14737" y="8597"/>
                  </a:cubicBezTo>
                </a:path>
              </a:pathLst>
            </a:custGeom>
            <a:noFill/>
            <a:ln cap="flat" cmpd="sng" w="38100">
              <a:solidFill>
                <a:schemeClr val="dk2"/>
              </a:solidFill>
              <a:prstDash val="solid"/>
              <a:round/>
              <a:headEnd len="med" w="med" type="none"/>
              <a:tailEnd len="med" w="med" type="none"/>
            </a:ln>
          </p:spPr>
        </p:sp>
        <p:sp>
          <p:nvSpPr>
            <p:cNvPr id="377" name="Google Shape;377;p33"/>
            <p:cNvSpPr/>
            <p:nvPr/>
          </p:nvSpPr>
          <p:spPr>
            <a:xfrm>
              <a:off x="7972225" y="4165200"/>
              <a:ext cx="908250" cy="1095025"/>
            </a:xfrm>
            <a:custGeom>
              <a:rect b="b" l="l" r="r" t="t"/>
              <a:pathLst>
                <a:path extrusionOk="0" h="43801" w="36330">
                  <a:moveTo>
                    <a:pt x="36023" y="0"/>
                  </a:moveTo>
                  <a:cubicBezTo>
                    <a:pt x="36023" y="1296"/>
                    <a:pt x="36637" y="5527"/>
                    <a:pt x="36023" y="7778"/>
                  </a:cubicBezTo>
                  <a:cubicBezTo>
                    <a:pt x="35409" y="10030"/>
                    <a:pt x="33499" y="11872"/>
                    <a:pt x="32339" y="13509"/>
                  </a:cubicBezTo>
                  <a:cubicBezTo>
                    <a:pt x="31179" y="15146"/>
                    <a:pt x="29610" y="15351"/>
                    <a:pt x="29064" y="17602"/>
                  </a:cubicBezTo>
                  <a:cubicBezTo>
                    <a:pt x="28518" y="19854"/>
                    <a:pt x="29064" y="24289"/>
                    <a:pt x="29064" y="27018"/>
                  </a:cubicBezTo>
                  <a:cubicBezTo>
                    <a:pt x="29064" y="29747"/>
                    <a:pt x="30087" y="32408"/>
                    <a:pt x="29064" y="33977"/>
                  </a:cubicBezTo>
                  <a:cubicBezTo>
                    <a:pt x="28041" y="35546"/>
                    <a:pt x="25312" y="35751"/>
                    <a:pt x="22924" y="36433"/>
                  </a:cubicBezTo>
                  <a:cubicBezTo>
                    <a:pt x="20536" y="37115"/>
                    <a:pt x="17876" y="37388"/>
                    <a:pt x="14737" y="38070"/>
                  </a:cubicBezTo>
                  <a:cubicBezTo>
                    <a:pt x="11599" y="38752"/>
                    <a:pt x="6549" y="39571"/>
                    <a:pt x="4093" y="40526"/>
                  </a:cubicBezTo>
                  <a:cubicBezTo>
                    <a:pt x="1637" y="41481"/>
                    <a:pt x="682" y="43255"/>
                    <a:pt x="0" y="43801"/>
                  </a:cubicBezTo>
                </a:path>
              </a:pathLst>
            </a:custGeom>
            <a:noFill/>
            <a:ln cap="flat" cmpd="sng" w="38100">
              <a:solidFill>
                <a:schemeClr val="dk2"/>
              </a:solidFill>
              <a:prstDash val="solid"/>
              <a:round/>
              <a:headEnd len="med" w="med" type="none"/>
              <a:tailEnd len="med" w="med" type="none"/>
            </a:ln>
          </p:spPr>
        </p:sp>
        <p:sp>
          <p:nvSpPr>
            <p:cNvPr id="378" name="Google Shape;378;p33"/>
            <p:cNvSpPr/>
            <p:nvPr/>
          </p:nvSpPr>
          <p:spPr>
            <a:xfrm>
              <a:off x="8135950" y="4390350"/>
              <a:ext cx="1064325" cy="890350"/>
            </a:xfrm>
            <a:custGeom>
              <a:rect b="b" l="l" r="r" t="t"/>
              <a:pathLst>
                <a:path extrusionOk="0" h="35614" w="42573">
                  <a:moveTo>
                    <a:pt x="0" y="0"/>
                  </a:moveTo>
                  <a:cubicBezTo>
                    <a:pt x="546" y="2183"/>
                    <a:pt x="1501" y="10370"/>
                    <a:pt x="3275" y="13099"/>
                  </a:cubicBezTo>
                  <a:cubicBezTo>
                    <a:pt x="5049" y="15828"/>
                    <a:pt x="7915" y="15555"/>
                    <a:pt x="10644" y="16374"/>
                  </a:cubicBezTo>
                  <a:cubicBezTo>
                    <a:pt x="13373" y="17193"/>
                    <a:pt x="16852" y="17125"/>
                    <a:pt x="19649" y="18012"/>
                  </a:cubicBezTo>
                  <a:cubicBezTo>
                    <a:pt x="22446" y="18899"/>
                    <a:pt x="25176" y="20400"/>
                    <a:pt x="27427" y="21696"/>
                  </a:cubicBezTo>
                  <a:cubicBezTo>
                    <a:pt x="29679" y="22992"/>
                    <a:pt x="31248" y="23947"/>
                    <a:pt x="33158" y="25789"/>
                  </a:cubicBezTo>
                  <a:cubicBezTo>
                    <a:pt x="35068" y="27631"/>
                    <a:pt x="37320" y="31111"/>
                    <a:pt x="38889" y="32748"/>
                  </a:cubicBezTo>
                  <a:cubicBezTo>
                    <a:pt x="40458" y="34386"/>
                    <a:pt x="41959" y="35136"/>
                    <a:pt x="42573" y="35614"/>
                  </a:cubicBezTo>
                </a:path>
              </a:pathLst>
            </a:custGeom>
            <a:noFill/>
            <a:ln cap="flat" cmpd="sng" w="19050">
              <a:solidFill>
                <a:schemeClr val="accent2"/>
              </a:solidFill>
              <a:prstDash val="solid"/>
              <a:round/>
              <a:headEnd len="med" w="med" type="none"/>
              <a:tailEnd len="med" w="med" type="none"/>
            </a:ln>
          </p:spPr>
        </p:sp>
      </p:grpSp>
      <p:sp>
        <p:nvSpPr>
          <p:cNvPr id="379" name="Google Shape;379;p33"/>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0" name="Google Shape;380;p33"/>
          <p:cNvSpPr txBox="1"/>
          <p:nvPr>
            <p:ph idx="2" type="title"/>
          </p:nvPr>
        </p:nvSpPr>
        <p:spPr>
          <a:xfrm>
            <a:off x="1399475" y="1487388"/>
            <a:ext cx="26184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81" name="Google Shape;381;p33"/>
          <p:cNvSpPr txBox="1"/>
          <p:nvPr>
            <p:ph idx="3" type="title"/>
          </p:nvPr>
        </p:nvSpPr>
        <p:spPr>
          <a:xfrm>
            <a:off x="1399476" y="1888701"/>
            <a:ext cx="26184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82" name="Google Shape;382;p33"/>
          <p:cNvSpPr txBox="1"/>
          <p:nvPr>
            <p:ph idx="4" type="title"/>
          </p:nvPr>
        </p:nvSpPr>
        <p:spPr>
          <a:xfrm>
            <a:off x="1399475" y="2910588"/>
            <a:ext cx="26184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83" name="Google Shape;383;p33"/>
          <p:cNvSpPr txBox="1"/>
          <p:nvPr>
            <p:ph idx="5" type="title"/>
          </p:nvPr>
        </p:nvSpPr>
        <p:spPr>
          <a:xfrm>
            <a:off x="1399476" y="3311901"/>
            <a:ext cx="26184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10_1">
    <p:spTree>
      <p:nvGrpSpPr>
        <p:cNvPr id="384" name="Shape 384"/>
        <p:cNvGrpSpPr/>
        <p:nvPr/>
      </p:nvGrpSpPr>
      <p:grpSpPr>
        <a:xfrm>
          <a:off x="0" y="0"/>
          <a:ext cx="0" cy="0"/>
          <a:chOff x="0" y="0"/>
          <a:chExt cx="0" cy="0"/>
        </a:xfrm>
      </p:grpSpPr>
      <p:sp>
        <p:nvSpPr>
          <p:cNvPr id="385" name="Google Shape;385;p34"/>
          <p:cNvSpPr txBox="1"/>
          <p:nvPr>
            <p:ph type="title"/>
          </p:nvPr>
        </p:nvSpPr>
        <p:spPr>
          <a:xfrm>
            <a:off x="4838938" y="2834502"/>
            <a:ext cx="22152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86" name="Google Shape;386;p34"/>
          <p:cNvSpPr txBox="1"/>
          <p:nvPr>
            <p:ph idx="2" type="title"/>
          </p:nvPr>
        </p:nvSpPr>
        <p:spPr>
          <a:xfrm>
            <a:off x="4838937" y="3289902"/>
            <a:ext cx="22152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387" name="Google Shape;387;p34"/>
          <p:cNvSpPr txBox="1"/>
          <p:nvPr>
            <p:ph idx="3" type="title"/>
          </p:nvPr>
        </p:nvSpPr>
        <p:spPr>
          <a:xfrm>
            <a:off x="2089950" y="2834502"/>
            <a:ext cx="22152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388" name="Google Shape;388;p34"/>
          <p:cNvSpPr txBox="1"/>
          <p:nvPr>
            <p:ph idx="4" type="title"/>
          </p:nvPr>
        </p:nvSpPr>
        <p:spPr>
          <a:xfrm>
            <a:off x="2089850" y="3289902"/>
            <a:ext cx="22152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grpSp>
        <p:nvGrpSpPr>
          <p:cNvPr id="389" name="Google Shape;389;p34"/>
          <p:cNvGrpSpPr/>
          <p:nvPr/>
        </p:nvGrpSpPr>
        <p:grpSpPr>
          <a:xfrm>
            <a:off x="-873700" y="-89375"/>
            <a:ext cx="11493767" cy="6494042"/>
            <a:chOff x="-873700" y="-89375"/>
            <a:chExt cx="11493767" cy="6494042"/>
          </a:xfrm>
        </p:grpSpPr>
        <p:sp>
          <p:nvSpPr>
            <p:cNvPr id="390" name="Google Shape;390;p34"/>
            <p:cNvSpPr/>
            <p:nvPr/>
          </p:nvSpPr>
          <p:spPr>
            <a:xfrm rot="2700000">
              <a:off x="8136424"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91" name="Google Shape;391;p34"/>
            <p:cNvGrpSpPr/>
            <p:nvPr/>
          </p:nvGrpSpPr>
          <p:grpSpPr>
            <a:xfrm>
              <a:off x="-44675" y="-89375"/>
              <a:ext cx="9219798" cy="5303550"/>
              <a:chOff x="-44675" y="-89375"/>
              <a:chExt cx="9219798" cy="5303550"/>
            </a:xfrm>
          </p:grpSpPr>
          <p:sp>
            <p:nvSpPr>
              <p:cNvPr id="392" name="Google Shape;392;p34"/>
              <p:cNvSpPr/>
              <p:nvPr/>
            </p:nvSpPr>
            <p:spPr>
              <a:xfrm>
                <a:off x="670300" y="-89375"/>
                <a:ext cx="262600" cy="318400"/>
              </a:xfrm>
              <a:custGeom>
                <a:rect b="b" l="l" r="r" t="t"/>
                <a:pathLst>
                  <a:path extrusionOk="0" h="12736" w="10504">
                    <a:moveTo>
                      <a:pt x="8937" y="12736"/>
                    </a:moveTo>
                    <a:cubicBezTo>
                      <a:pt x="9198" y="12289"/>
                      <a:pt x="10576" y="11358"/>
                      <a:pt x="10501" y="10055"/>
                    </a:cubicBezTo>
                    <a:cubicBezTo>
                      <a:pt x="10427" y="8752"/>
                      <a:pt x="10240" y="6592"/>
                      <a:pt x="8490" y="4916"/>
                    </a:cubicBezTo>
                    <a:cubicBezTo>
                      <a:pt x="6740" y="3240"/>
                      <a:pt x="1415" y="819"/>
                      <a:pt x="0" y="0"/>
                    </a:cubicBezTo>
                  </a:path>
                </a:pathLst>
              </a:custGeom>
              <a:noFill/>
              <a:ln cap="flat" cmpd="sng" w="38100">
                <a:solidFill>
                  <a:schemeClr val="accent2"/>
                </a:solidFill>
                <a:prstDash val="solid"/>
                <a:round/>
                <a:headEnd len="med" w="med" type="none"/>
                <a:tailEnd len="med" w="med" type="none"/>
              </a:ln>
            </p:spPr>
          </p:sp>
          <p:grpSp>
            <p:nvGrpSpPr>
              <p:cNvPr id="393" name="Google Shape;393;p34"/>
              <p:cNvGrpSpPr/>
              <p:nvPr/>
            </p:nvGrpSpPr>
            <p:grpSpPr>
              <a:xfrm>
                <a:off x="7767948" y="3157150"/>
                <a:ext cx="1407175" cy="2057025"/>
                <a:chOff x="7767948" y="3157150"/>
                <a:chExt cx="1407175" cy="2057025"/>
              </a:xfrm>
            </p:grpSpPr>
            <p:sp>
              <p:nvSpPr>
                <p:cNvPr id="394" name="Google Shape;394;p34"/>
                <p:cNvSpPr/>
                <p:nvPr/>
              </p:nvSpPr>
              <p:spPr>
                <a:xfrm>
                  <a:off x="8609775" y="4687125"/>
                  <a:ext cx="443889" cy="515614"/>
                </a:xfrm>
                <a:custGeom>
                  <a:rect b="b" l="l" r="r" t="t"/>
                  <a:pathLst>
                    <a:path extrusionOk="0" h="18626" w="16035">
                      <a:moveTo>
                        <a:pt x="0" y="0"/>
                      </a:moveTo>
                      <a:cubicBezTo>
                        <a:pt x="444" y="717"/>
                        <a:pt x="1467" y="3344"/>
                        <a:pt x="2661" y="4299"/>
                      </a:cubicBezTo>
                      <a:cubicBezTo>
                        <a:pt x="3855" y="5254"/>
                        <a:pt x="5493" y="5390"/>
                        <a:pt x="7164" y="5731"/>
                      </a:cubicBezTo>
                      <a:cubicBezTo>
                        <a:pt x="8836" y="6072"/>
                        <a:pt x="11428" y="5867"/>
                        <a:pt x="12690" y="6345"/>
                      </a:cubicBezTo>
                      <a:cubicBezTo>
                        <a:pt x="13952" y="6823"/>
                        <a:pt x="14225" y="7233"/>
                        <a:pt x="14737" y="8597"/>
                      </a:cubicBezTo>
                      <a:cubicBezTo>
                        <a:pt x="15249" y="9962"/>
                        <a:pt x="16579" y="12861"/>
                        <a:pt x="15760" y="14532"/>
                      </a:cubicBezTo>
                      <a:cubicBezTo>
                        <a:pt x="14941" y="16204"/>
                        <a:pt x="10813" y="17944"/>
                        <a:pt x="9824" y="18626"/>
                      </a:cubicBezTo>
                    </a:path>
                  </a:pathLst>
                </a:custGeom>
                <a:noFill/>
                <a:ln cap="flat" cmpd="sng" w="19050">
                  <a:solidFill>
                    <a:schemeClr val="accent2"/>
                  </a:solidFill>
                  <a:prstDash val="solid"/>
                  <a:round/>
                  <a:headEnd len="med" w="med" type="none"/>
                  <a:tailEnd len="med" w="med" type="none"/>
                </a:ln>
              </p:spPr>
            </p:sp>
            <p:sp>
              <p:nvSpPr>
                <p:cNvPr id="395" name="Google Shape;395;p34"/>
                <p:cNvSpPr/>
                <p:nvPr/>
              </p:nvSpPr>
              <p:spPr>
                <a:xfrm>
                  <a:off x="8475600" y="4052625"/>
                  <a:ext cx="356272" cy="711224"/>
                </a:xfrm>
                <a:custGeom>
                  <a:rect b="b" l="l" r="r" t="t"/>
                  <a:pathLst>
                    <a:path extrusionOk="0" h="25790" w="12281">
                      <a:moveTo>
                        <a:pt x="12281" y="0"/>
                      </a:moveTo>
                      <a:cubicBezTo>
                        <a:pt x="11803" y="341"/>
                        <a:pt x="10234" y="1194"/>
                        <a:pt x="9415" y="2047"/>
                      </a:cubicBezTo>
                      <a:cubicBezTo>
                        <a:pt x="8596" y="2900"/>
                        <a:pt x="7709" y="4060"/>
                        <a:pt x="7368" y="5117"/>
                      </a:cubicBezTo>
                      <a:cubicBezTo>
                        <a:pt x="7027" y="6175"/>
                        <a:pt x="7743" y="7232"/>
                        <a:pt x="7368" y="8392"/>
                      </a:cubicBezTo>
                      <a:cubicBezTo>
                        <a:pt x="6993" y="9552"/>
                        <a:pt x="5902" y="10984"/>
                        <a:pt x="5117" y="12076"/>
                      </a:cubicBezTo>
                      <a:cubicBezTo>
                        <a:pt x="4333" y="13168"/>
                        <a:pt x="3173" y="13748"/>
                        <a:pt x="2661" y="14942"/>
                      </a:cubicBezTo>
                      <a:cubicBezTo>
                        <a:pt x="2149" y="16136"/>
                        <a:pt x="2149" y="18183"/>
                        <a:pt x="2047" y="19240"/>
                      </a:cubicBezTo>
                      <a:cubicBezTo>
                        <a:pt x="1945" y="20298"/>
                        <a:pt x="2388" y="20195"/>
                        <a:pt x="2047" y="21287"/>
                      </a:cubicBezTo>
                      <a:cubicBezTo>
                        <a:pt x="1706" y="22379"/>
                        <a:pt x="341" y="25040"/>
                        <a:pt x="0" y="25790"/>
                      </a:cubicBezTo>
                    </a:path>
                  </a:pathLst>
                </a:custGeom>
                <a:noFill/>
                <a:ln cap="flat" cmpd="sng" w="19050">
                  <a:solidFill>
                    <a:schemeClr val="accent2"/>
                  </a:solidFill>
                  <a:prstDash val="solid"/>
                  <a:round/>
                  <a:headEnd len="med" w="med" type="none"/>
                  <a:tailEnd len="med" w="med" type="none"/>
                </a:ln>
              </p:spPr>
            </p:sp>
            <p:sp>
              <p:nvSpPr>
                <p:cNvPr id="396" name="Google Shape;396;p34"/>
                <p:cNvSpPr/>
                <p:nvPr/>
              </p:nvSpPr>
              <p:spPr>
                <a:xfrm flipH="1">
                  <a:off x="7767948" y="3157150"/>
                  <a:ext cx="1407175" cy="2057025"/>
                </a:xfrm>
                <a:custGeom>
                  <a:rect b="b" l="l" r="r" t="t"/>
                  <a:pathLst>
                    <a:path extrusionOk="0" h="82281" w="56287">
                      <a:moveTo>
                        <a:pt x="0" y="0"/>
                      </a:moveTo>
                      <a:cubicBezTo>
                        <a:pt x="989" y="1603"/>
                        <a:pt x="3957" y="7607"/>
                        <a:pt x="5936" y="9620"/>
                      </a:cubicBezTo>
                      <a:cubicBezTo>
                        <a:pt x="7915" y="11633"/>
                        <a:pt x="10508" y="10507"/>
                        <a:pt x="11872" y="12076"/>
                      </a:cubicBezTo>
                      <a:cubicBezTo>
                        <a:pt x="13237" y="13645"/>
                        <a:pt x="13543" y="16921"/>
                        <a:pt x="14123" y="19036"/>
                      </a:cubicBezTo>
                      <a:cubicBezTo>
                        <a:pt x="14703" y="21151"/>
                        <a:pt x="15215" y="22447"/>
                        <a:pt x="15351" y="24767"/>
                      </a:cubicBezTo>
                      <a:cubicBezTo>
                        <a:pt x="15488" y="27087"/>
                        <a:pt x="16000" y="29338"/>
                        <a:pt x="14942" y="32954"/>
                      </a:cubicBezTo>
                      <a:cubicBezTo>
                        <a:pt x="13885" y="36570"/>
                        <a:pt x="10064" y="43324"/>
                        <a:pt x="9006" y="46462"/>
                      </a:cubicBezTo>
                      <a:cubicBezTo>
                        <a:pt x="7949" y="49600"/>
                        <a:pt x="8392" y="50317"/>
                        <a:pt x="8597" y="51784"/>
                      </a:cubicBezTo>
                      <a:cubicBezTo>
                        <a:pt x="8802" y="53251"/>
                        <a:pt x="8119" y="53627"/>
                        <a:pt x="10234" y="55264"/>
                      </a:cubicBezTo>
                      <a:cubicBezTo>
                        <a:pt x="12349" y="56902"/>
                        <a:pt x="18558" y="60142"/>
                        <a:pt x="21287" y="61609"/>
                      </a:cubicBezTo>
                      <a:cubicBezTo>
                        <a:pt x="24016" y="63076"/>
                        <a:pt x="24323" y="62905"/>
                        <a:pt x="26608" y="64065"/>
                      </a:cubicBezTo>
                      <a:cubicBezTo>
                        <a:pt x="28894" y="65225"/>
                        <a:pt x="33192" y="67169"/>
                        <a:pt x="35000" y="68568"/>
                      </a:cubicBezTo>
                      <a:cubicBezTo>
                        <a:pt x="36808" y="69967"/>
                        <a:pt x="36637" y="71570"/>
                        <a:pt x="37456" y="72457"/>
                      </a:cubicBezTo>
                      <a:cubicBezTo>
                        <a:pt x="38275" y="73344"/>
                        <a:pt x="38071" y="73275"/>
                        <a:pt x="39913" y="73889"/>
                      </a:cubicBezTo>
                      <a:cubicBezTo>
                        <a:pt x="41755" y="74503"/>
                        <a:pt x="46258" y="75356"/>
                        <a:pt x="48509" y="76141"/>
                      </a:cubicBezTo>
                      <a:cubicBezTo>
                        <a:pt x="50760" y="76926"/>
                        <a:pt x="52125" y="77574"/>
                        <a:pt x="53421" y="78597"/>
                      </a:cubicBezTo>
                      <a:cubicBezTo>
                        <a:pt x="54717" y="79620"/>
                        <a:pt x="55809" y="81667"/>
                        <a:pt x="56287" y="82281"/>
                      </a:cubicBezTo>
                    </a:path>
                  </a:pathLst>
                </a:custGeom>
                <a:noFill/>
                <a:ln cap="flat" cmpd="sng" w="38100">
                  <a:solidFill>
                    <a:schemeClr val="dk2"/>
                  </a:solidFill>
                  <a:prstDash val="solid"/>
                  <a:round/>
                  <a:headEnd len="med" w="med" type="none"/>
                  <a:tailEnd len="med" w="med" type="none"/>
                </a:ln>
              </p:spPr>
            </p:sp>
            <p:sp>
              <p:nvSpPr>
                <p:cNvPr id="397" name="Google Shape;397;p34"/>
                <p:cNvSpPr/>
                <p:nvPr/>
              </p:nvSpPr>
              <p:spPr>
                <a:xfrm>
                  <a:off x="8258775" y="4912275"/>
                  <a:ext cx="339400" cy="286550"/>
                </a:xfrm>
                <a:custGeom>
                  <a:rect b="b" l="l" r="r" t="t"/>
                  <a:pathLst>
                    <a:path extrusionOk="0" h="11462" w="13576">
                      <a:moveTo>
                        <a:pt x="0" y="0"/>
                      </a:moveTo>
                      <a:cubicBezTo>
                        <a:pt x="648" y="478"/>
                        <a:pt x="2320" y="2388"/>
                        <a:pt x="3889" y="2866"/>
                      </a:cubicBezTo>
                      <a:cubicBezTo>
                        <a:pt x="5458" y="3344"/>
                        <a:pt x="7914" y="2525"/>
                        <a:pt x="9415" y="2866"/>
                      </a:cubicBezTo>
                      <a:cubicBezTo>
                        <a:pt x="10916" y="3207"/>
                        <a:pt x="12212" y="4059"/>
                        <a:pt x="12894" y="4912"/>
                      </a:cubicBezTo>
                      <a:cubicBezTo>
                        <a:pt x="13576" y="5765"/>
                        <a:pt x="13440" y="6891"/>
                        <a:pt x="13508" y="7983"/>
                      </a:cubicBezTo>
                      <a:cubicBezTo>
                        <a:pt x="13576" y="9075"/>
                        <a:pt x="13338" y="10882"/>
                        <a:pt x="13304" y="11462"/>
                      </a:cubicBezTo>
                    </a:path>
                  </a:pathLst>
                </a:custGeom>
                <a:noFill/>
                <a:ln cap="flat" cmpd="sng" w="19050">
                  <a:solidFill>
                    <a:schemeClr val="accent2"/>
                  </a:solidFill>
                  <a:prstDash val="solid"/>
                  <a:round/>
                  <a:headEnd len="med" w="med" type="none"/>
                  <a:tailEnd len="med" w="med" type="none"/>
                </a:ln>
              </p:spPr>
            </p:sp>
          </p:grpSp>
          <p:sp>
            <p:nvSpPr>
              <p:cNvPr id="398" name="Google Shape;398;p34"/>
              <p:cNvSpPr/>
              <p:nvPr/>
            </p:nvSpPr>
            <p:spPr>
              <a:xfrm>
                <a:off x="-27925" y="-55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399" name="Google Shape;399;p34"/>
              <p:cNvSpPr/>
              <p:nvPr/>
            </p:nvSpPr>
            <p:spPr>
              <a:xfrm>
                <a:off x="-44675" y="-837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400" name="Google Shape;400;p34"/>
              <p:cNvSpPr/>
              <p:nvPr/>
            </p:nvSpPr>
            <p:spPr>
              <a:xfrm>
                <a:off x="134050" y="-8377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sp>
          <p:nvSpPr>
            <p:cNvPr id="401" name="Google Shape;401;p34"/>
            <p:cNvSpPr/>
            <p:nvPr/>
          </p:nvSpPr>
          <p:spPr>
            <a:xfrm>
              <a:off x="-873700" y="4472197"/>
              <a:ext cx="1632477" cy="1094552"/>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02" name="Google Shape;402;p34"/>
          <p:cNvGrpSpPr/>
          <p:nvPr/>
        </p:nvGrpSpPr>
        <p:grpSpPr>
          <a:xfrm>
            <a:off x="-1509775" y="-1051988"/>
            <a:ext cx="10720800" cy="8547429"/>
            <a:chOff x="-1509775" y="-1051988"/>
            <a:chExt cx="10720800" cy="8547429"/>
          </a:xfrm>
        </p:grpSpPr>
        <p:sp>
          <p:nvSpPr>
            <p:cNvPr id="403" name="Google Shape;403;p34"/>
            <p:cNvSpPr/>
            <p:nvPr/>
          </p:nvSpPr>
          <p:spPr>
            <a:xfrm rot="10800000">
              <a:off x="-1509775" y="4569225"/>
              <a:ext cx="4365049" cy="2926215"/>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34"/>
            <p:cNvSpPr/>
            <p:nvPr/>
          </p:nvSpPr>
          <p:spPr>
            <a:xfrm>
              <a:off x="3223025" y="4848493"/>
              <a:ext cx="368875" cy="374250"/>
            </a:xfrm>
            <a:custGeom>
              <a:rect b="b" l="l" r="r" t="t"/>
              <a:pathLst>
                <a:path extrusionOk="0" h="14970" w="14755">
                  <a:moveTo>
                    <a:pt x="14746" y="0"/>
                  </a:moveTo>
                  <a:cubicBezTo>
                    <a:pt x="14709" y="410"/>
                    <a:pt x="14858" y="1453"/>
                    <a:pt x="14523" y="2458"/>
                  </a:cubicBezTo>
                  <a:cubicBezTo>
                    <a:pt x="14188" y="3464"/>
                    <a:pt x="13742" y="5102"/>
                    <a:pt x="12736" y="6033"/>
                  </a:cubicBezTo>
                  <a:cubicBezTo>
                    <a:pt x="11731" y="6964"/>
                    <a:pt x="9831" y="7337"/>
                    <a:pt x="8490" y="8044"/>
                  </a:cubicBezTo>
                  <a:cubicBezTo>
                    <a:pt x="7149" y="8752"/>
                    <a:pt x="5809" y="9422"/>
                    <a:pt x="4692" y="10278"/>
                  </a:cubicBezTo>
                  <a:cubicBezTo>
                    <a:pt x="3575" y="11135"/>
                    <a:pt x="2569" y="12401"/>
                    <a:pt x="1787" y="13183"/>
                  </a:cubicBezTo>
                  <a:cubicBezTo>
                    <a:pt x="1005" y="13965"/>
                    <a:pt x="298" y="14672"/>
                    <a:pt x="0" y="14970"/>
                  </a:cubicBezTo>
                </a:path>
              </a:pathLst>
            </a:custGeom>
            <a:noFill/>
            <a:ln cap="flat" cmpd="sng" w="19050">
              <a:solidFill>
                <a:schemeClr val="accent2"/>
              </a:solidFill>
              <a:prstDash val="solid"/>
              <a:round/>
              <a:headEnd len="med" w="med" type="none"/>
              <a:tailEnd len="med" w="med" type="none"/>
            </a:ln>
          </p:spPr>
        </p:sp>
        <p:sp>
          <p:nvSpPr>
            <p:cNvPr id="405" name="Google Shape;405;p34"/>
            <p:cNvSpPr/>
            <p:nvPr/>
          </p:nvSpPr>
          <p:spPr>
            <a:xfrm>
              <a:off x="396586" y="4417229"/>
              <a:ext cx="955203" cy="737316"/>
            </a:xfrm>
            <a:custGeom>
              <a:rect b="b" l="l" r="r" t="t"/>
              <a:pathLst>
                <a:path extrusionOk="0" h="30386" w="37984">
                  <a:moveTo>
                    <a:pt x="0" y="0"/>
                  </a:moveTo>
                  <a:cubicBezTo>
                    <a:pt x="1341" y="1303"/>
                    <a:pt x="6219" y="5549"/>
                    <a:pt x="8044" y="7820"/>
                  </a:cubicBezTo>
                  <a:cubicBezTo>
                    <a:pt x="9869" y="10092"/>
                    <a:pt x="9460" y="12102"/>
                    <a:pt x="10949" y="13629"/>
                  </a:cubicBezTo>
                  <a:cubicBezTo>
                    <a:pt x="12439" y="15156"/>
                    <a:pt x="15082" y="16273"/>
                    <a:pt x="16981" y="16980"/>
                  </a:cubicBezTo>
                  <a:cubicBezTo>
                    <a:pt x="18880" y="17688"/>
                    <a:pt x="20184" y="17278"/>
                    <a:pt x="22344" y="17874"/>
                  </a:cubicBezTo>
                  <a:cubicBezTo>
                    <a:pt x="24504" y="18470"/>
                    <a:pt x="27966" y="19103"/>
                    <a:pt x="29940" y="20555"/>
                  </a:cubicBezTo>
                  <a:cubicBezTo>
                    <a:pt x="31914" y="22007"/>
                    <a:pt x="32845" y="24950"/>
                    <a:pt x="34186" y="26588"/>
                  </a:cubicBezTo>
                  <a:cubicBezTo>
                    <a:pt x="35527" y="28227"/>
                    <a:pt x="37351" y="29753"/>
                    <a:pt x="37984" y="30386"/>
                  </a:cubicBezTo>
                </a:path>
              </a:pathLst>
            </a:custGeom>
            <a:noFill/>
            <a:ln cap="flat" cmpd="sng" w="19050">
              <a:solidFill>
                <a:schemeClr val="accent2"/>
              </a:solidFill>
              <a:prstDash val="solid"/>
              <a:round/>
              <a:headEnd len="med" w="med" type="none"/>
              <a:tailEnd len="med" w="med" type="none"/>
            </a:ln>
          </p:spPr>
        </p:sp>
        <p:sp>
          <p:nvSpPr>
            <p:cNvPr id="406" name="Google Shape;406;p34"/>
            <p:cNvSpPr/>
            <p:nvPr/>
          </p:nvSpPr>
          <p:spPr>
            <a:xfrm>
              <a:off x="245750" y="4358641"/>
              <a:ext cx="430125" cy="929975"/>
            </a:xfrm>
            <a:custGeom>
              <a:rect b="b" l="l" r="r" t="t"/>
              <a:pathLst>
                <a:path extrusionOk="0" h="37199" w="17205">
                  <a:moveTo>
                    <a:pt x="9385" y="379"/>
                  </a:moveTo>
                  <a:cubicBezTo>
                    <a:pt x="9385" y="342"/>
                    <a:pt x="9906" y="-283"/>
                    <a:pt x="9385" y="156"/>
                  </a:cubicBezTo>
                  <a:cubicBezTo>
                    <a:pt x="8864" y="595"/>
                    <a:pt x="7486" y="1942"/>
                    <a:pt x="6257" y="3014"/>
                  </a:cubicBezTo>
                  <a:cubicBezTo>
                    <a:pt x="5028" y="4086"/>
                    <a:pt x="3055" y="4690"/>
                    <a:pt x="2012" y="6589"/>
                  </a:cubicBezTo>
                  <a:cubicBezTo>
                    <a:pt x="969" y="8488"/>
                    <a:pt x="-36" y="11877"/>
                    <a:pt x="1" y="14409"/>
                  </a:cubicBezTo>
                  <a:cubicBezTo>
                    <a:pt x="38" y="16941"/>
                    <a:pt x="1267" y="19734"/>
                    <a:pt x="2235" y="21782"/>
                  </a:cubicBezTo>
                  <a:cubicBezTo>
                    <a:pt x="3203" y="23830"/>
                    <a:pt x="4097" y="24985"/>
                    <a:pt x="5810" y="26698"/>
                  </a:cubicBezTo>
                  <a:cubicBezTo>
                    <a:pt x="7523" y="28411"/>
                    <a:pt x="10614" y="30310"/>
                    <a:pt x="12513" y="32060"/>
                  </a:cubicBezTo>
                  <a:cubicBezTo>
                    <a:pt x="14412" y="33810"/>
                    <a:pt x="16423" y="36343"/>
                    <a:pt x="17205" y="37199"/>
                  </a:cubicBezTo>
                </a:path>
              </a:pathLst>
            </a:custGeom>
            <a:noFill/>
            <a:ln cap="flat" cmpd="sng" w="38100">
              <a:solidFill>
                <a:schemeClr val="accent2"/>
              </a:solidFill>
              <a:prstDash val="solid"/>
              <a:round/>
              <a:headEnd len="med" w="med" type="none"/>
              <a:tailEnd len="med" w="med" type="none"/>
            </a:ln>
          </p:spPr>
        </p:sp>
        <p:sp>
          <p:nvSpPr>
            <p:cNvPr id="407" name="Google Shape;407;p34"/>
            <p:cNvSpPr/>
            <p:nvPr/>
          </p:nvSpPr>
          <p:spPr>
            <a:xfrm flipH="1" rot="2497583">
              <a:off x="-734542"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34"/>
            <p:cNvSpPr/>
            <p:nvPr/>
          </p:nvSpPr>
          <p:spPr>
            <a:xfrm>
              <a:off x="-61450" y="4204956"/>
              <a:ext cx="1843725" cy="813300"/>
            </a:xfrm>
            <a:custGeom>
              <a:rect b="b" l="l" r="r" t="t"/>
              <a:pathLst>
                <a:path extrusionOk="0" h="32532" w="73749">
                  <a:moveTo>
                    <a:pt x="0" y="717"/>
                  </a:moveTo>
                  <a:cubicBezTo>
                    <a:pt x="1564" y="643"/>
                    <a:pt x="6144" y="-511"/>
                    <a:pt x="9384" y="271"/>
                  </a:cubicBezTo>
                  <a:cubicBezTo>
                    <a:pt x="12624" y="1053"/>
                    <a:pt x="16348" y="4256"/>
                    <a:pt x="19439" y="5410"/>
                  </a:cubicBezTo>
                  <a:cubicBezTo>
                    <a:pt x="22530" y="6564"/>
                    <a:pt x="25248" y="6117"/>
                    <a:pt x="27929" y="7197"/>
                  </a:cubicBezTo>
                  <a:cubicBezTo>
                    <a:pt x="30610" y="8277"/>
                    <a:pt x="32323" y="10958"/>
                    <a:pt x="35526" y="11889"/>
                  </a:cubicBezTo>
                  <a:cubicBezTo>
                    <a:pt x="38729" y="12820"/>
                    <a:pt x="43682" y="11517"/>
                    <a:pt x="47145" y="12783"/>
                  </a:cubicBezTo>
                  <a:cubicBezTo>
                    <a:pt x="50608" y="14049"/>
                    <a:pt x="53922" y="17810"/>
                    <a:pt x="56305" y="19486"/>
                  </a:cubicBezTo>
                  <a:cubicBezTo>
                    <a:pt x="58688" y="21162"/>
                    <a:pt x="59444" y="22206"/>
                    <a:pt x="61444" y="22837"/>
                  </a:cubicBezTo>
                  <a:cubicBezTo>
                    <a:pt x="63444" y="23469"/>
                    <a:pt x="66860" y="22611"/>
                    <a:pt x="68303" y="23275"/>
                  </a:cubicBezTo>
                  <a:cubicBezTo>
                    <a:pt x="69746" y="23939"/>
                    <a:pt x="69543" y="25777"/>
                    <a:pt x="70102" y="26819"/>
                  </a:cubicBezTo>
                  <a:cubicBezTo>
                    <a:pt x="70661" y="27861"/>
                    <a:pt x="71048" y="28577"/>
                    <a:pt x="71656" y="29529"/>
                  </a:cubicBezTo>
                  <a:cubicBezTo>
                    <a:pt x="72264" y="30481"/>
                    <a:pt x="73400" y="32032"/>
                    <a:pt x="73749" y="32532"/>
                  </a:cubicBezTo>
                </a:path>
              </a:pathLst>
            </a:custGeom>
            <a:noFill/>
            <a:ln cap="flat" cmpd="sng" w="38100">
              <a:solidFill>
                <a:schemeClr val="dk2"/>
              </a:solidFill>
              <a:prstDash val="solid"/>
              <a:round/>
              <a:headEnd len="med" w="med" type="none"/>
              <a:tailEnd len="med" w="med" type="none"/>
            </a:ln>
          </p:spPr>
        </p:sp>
        <p:sp>
          <p:nvSpPr>
            <p:cNvPr id="409" name="Google Shape;409;p34"/>
            <p:cNvSpPr/>
            <p:nvPr/>
          </p:nvSpPr>
          <p:spPr>
            <a:xfrm>
              <a:off x="1768775" y="4748383"/>
              <a:ext cx="2610525" cy="485550"/>
            </a:xfrm>
            <a:custGeom>
              <a:rect b="b" l="l" r="r" t="t"/>
              <a:pathLst>
                <a:path extrusionOk="0" h="19422" w="104421">
                  <a:moveTo>
                    <a:pt x="0" y="10184"/>
                  </a:moveTo>
                  <a:cubicBezTo>
                    <a:pt x="1446" y="10563"/>
                    <a:pt x="5536" y="12481"/>
                    <a:pt x="8677" y="12457"/>
                  </a:cubicBezTo>
                  <a:cubicBezTo>
                    <a:pt x="11818" y="12433"/>
                    <a:pt x="15476" y="10292"/>
                    <a:pt x="18846" y="10038"/>
                  </a:cubicBezTo>
                  <a:cubicBezTo>
                    <a:pt x="22217" y="9784"/>
                    <a:pt x="26023" y="10613"/>
                    <a:pt x="28900" y="10931"/>
                  </a:cubicBezTo>
                  <a:cubicBezTo>
                    <a:pt x="31777" y="11250"/>
                    <a:pt x="33953" y="12167"/>
                    <a:pt x="36110" y="11949"/>
                  </a:cubicBezTo>
                  <a:cubicBezTo>
                    <a:pt x="38267" y="11731"/>
                    <a:pt x="39141" y="10740"/>
                    <a:pt x="41841" y="9621"/>
                  </a:cubicBezTo>
                  <a:cubicBezTo>
                    <a:pt x="44542" y="8502"/>
                    <a:pt x="49481" y="6389"/>
                    <a:pt x="52313" y="5234"/>
                  </a:cubicBezTo>
                  <a:cubicBezTo>
                    <a:pt x="55145" y="4079"/>
                    <a:pt x="56176" y="2925"/>
                    <a:pt x="58834" y="2691"/>
                  </a:cubicBezTo>
                  <a:cubicBezTo>
                    <a:pt x="61492" y="2458"/>
                    <a:pt x="65382" y="3767"/>
                    <a:pt x="68263" y="3833"/>
                  </a:cubicBezTo>
                  <a:cubicBezTo>
                    <a:pt x="71144" y="3899"/>
                    <a:pt x="73960" y="3726"/>
                    <a:pt x="76120" y="3088"/>
                  </a:cubicBezTo>
                  <a:cubicBezTo>
                    <a:pt x="78280" y="2450"/>
                    <a:pt x="78288" y="-124"/>
                    <a:pt x="81222" y="5"/>
                  </a:cubicBezTo>
                  <a:cubicBezTo>
                    <a:pt x="84156" y="134"/>
                    <a:pt x="89856" y="627"/>
                    <a:pt x="93722" y="3863"/>
                  </a:cubicBezTo>
                  <a:cubicBezTo>
                    <a:pt x="97589" y="7099"/>
                    <a:pt x="102638" y="16829"/>
                    <a:pt x="104421" y="19422"/>
                  </a:cubicBezTo>
                </a:path>
              </a:pathLst>
            </a:custGeom>
            <a:noFill/>
            <a:ln cap="flat" cmpd="sng" w="38100">
              <a:solidFill>
                <a:schemeClr val="dk2"/>
              </a:solidFill>
              <a:prstDash val="solid"/>
              <a:round/>
              <a:headEnd len="med" w="med" type="none"/>
              <a:tailEnd len="med" w="med" type="none"/>
            </a:ln>
          </p:spPr>
        </p:sp>
        <p:sp>
          <p:nvSpPr>
            <p:cNvPr id="410" name="Google Shape;410;p34"/>
            <p:cNvSpPr/>
            <p:nvPr/>
          </p:nvSpPr>
          <p:spPr>
            <a:xfrm>
              <a:off x="1066900" y="5010493"/>
              <a:ext cx="709400" cy="262525"/>
            </a:xfrm>
            <a:custGeom>
              <a:rect b="b" l="l" r="r" t="t"/>
              <a:pathLst>
                <a:path extrusionOk="0" h="10501" w="28376">
                  <a:moveTo>
                    <a:pt x="28376" y="0"/>
                  </a:moveTo>
                  <a:cubicBezTo>
                    <a:pt x="27706" y="447"/>
                    <a:pt x="25993" y="2197"/>
                    <a:pt x="24354" y="2681"/>
                  </a:cubicBezTo>
                  <a:cubicBezTo>
                    <a:pt x="22716" y="3165"/>
                    <a:pt x="20817" y="2830"/>
                    <a:pt x="18545" y="2904"/>
                  </a:cubicBezTo>
                  <a:cubicBezTo>
                    <a:pt x="16274" y="2979"/>
                    <a:pt x="12401" y="2830"/>
                    <a:pt x="10725" y="3128"/>
                  </a:cubicBezTo>
                  <a:cubicBezTo>
                    <a:pt x="9049" y="3426"/>
                    <a:pt x="9682" y="4134"/>
                    <a:pt x="8490" y="4692"/>
                  </a:cubicBezTo>
                  <a:cubicBezTo>
                    <a:pt x="7298" y="5251"/>
                    <a:pt x="4990" y="5511"/>
                    <a:pt x="3575" y="6479"/>
                  </a:cubicBezTo>
                  <a:cubicBezTo>
                    <a:pt x="2160" y="7447"/>
                    <a:pt x="596" y="9831"/>
                    <a:pt x="0" y="10501"/>
                  </a:cubicBezTo>
                </a:path>
              </a:pathLst>
            </a:custGeom>
            <a:noFill/>
            <a:ln cap="flat" cmpd="sng" w="38100">
              <a:solidFill>
                <a:schemeClr val="dk2"/>
              </a:solidFill>
              <a:prstDash val="solid"/>
              <a:round/>
              <a:headEnd len="med" w="med" type="none"/>
              <a:tailEnd len="med" w="med" type="none"/>
            </a:ln>
          </p:spPr>
        </p:sp>
        <p:grpSp>
          <p:nvGrpSpPr>
            <p:cNvPr id="411" name="Google Shape;411;p34"/>
            <p:cNvGrpSpPr/>
            <p:nvPr/>
          </p:nvGrpSpPr>
          <p:grpSpPr>
            <a:xfrm>
              <a:off x="6570175" y="-56275"/>
              <a:ext cx="2640850" cy="676300"/>
              <a:chOff x="6570175" y="-56275"/>
              <a:chExt cx="2640850" cy="676300"/>
            </a:xfrm>
          </p:grpSpPr>
          <p:sp>
            <p:nvSpPr>
              <p:cNvPr id="412" name="Google Shape;412;p34"/>
              <p:cNvSpPr/>
              <p:nvPr/>
            </p:nvSpPr>
            <p:spPr>
              <a:xfrm>
                <a:off x="7900575" y="-25600"/>
                <a:ext cx="317250" cy="240500"/>
              </a:xfrm>
              <a:custGeom>
                <a:rect b="b" l="l" r="r" t="t"/>
                <a:pathLst>
                  <a:path extrusionOk="0" h="9620" w="12690">
                    <a:moveTo>
                      <a:pt x="0" y="9620"/>
                    </a:moveTo>
                    <a:cubicBezTo>
                      <a:pt x="853" y="9415"/>
                      <a:pt x="3480" y="9040"/>
                      <a:pt x="5117" y="8392"/>
                    </a:cubicBezTo>
                    <a:cubicBezTo>
                      <a:pt x="6754" y="7744"/>
                      <a:pt x="9005" y="6686"/>
                      <a:pt x="9824" y="5731"/>
                    </a:cubicBezTo>
                    <a:cubicBezTo>
                      <a:pt x="10643" y="4776"/>
                      <a:pt x="9551" y="3616"/>
                      <a:pt x="10029" y="2661"/>
                    </a:cubicBezTo>
                    <a:cubicBezTo>
                      <a:pt x="10507" y="1706"/>
                      <a:pt x="12247" y="444"/>
                      <a:pt x="12690" y="0"/>
                    </a:cubicBezTo>
                  </a:path>
                </a:pathLst>
              </a:custGeom>
              <a:noFill/>
              <a:ln cap="flat" cmpd="sng" w="38100">
                <a:solidFill>
                  <a:schemeClr val="accent2"/>
                </a:solidFill>
                <a:prstDash val="solid"/>
                <a:round/>
                <a:headEnd len="med" w="med" type="none"/>
                <a:tailEnd len="med" w="med" type="none"/>
              </a:ln>
            </p:spPr>
          </p:sp>
          <p:sp>
            <p:nvSpPr>
              <p:cNvPr id="413" name="Google Shape;413;p34"/>
              <p:cNvSpPr/>
              <p:nvPr/>
            </p:nvSpPr>
            <p:spPr>
              <a:xfrm>
                <a:off x="8843507" y="368825"/>
                <a:ext cx="317249" cy="92100"/>
              </a:xfrm>
              <a:custGeom>
                <a:rect b="b" l="l" r="r" t="t"/>
                <a:pathLst>
                  <a:path extrusionOk="0" h="3684" w="10030">
                    <a:moveTo>
                      <a:pt x="0" y="3684"/>
                    </a:moveTo>
                    <a:cubicBezTo>
                      <a:pt x="1024" y="3445"/>
                      <a:pt x="4640" y="2558"/>
                      <a:pt x="6141" y="2251"/>
                    </a:cubicBezTo>
                    <a:cubicBezTo>
                      <a:pt x="7642" y="1944"/>
                      <a:pt x="8358" y="2217"/>
                      <a:pt x="9006" y="1842"/>
                    </a:cubicBezTo>
                    <a:cubicBezTo>
                      <a:pt x="9654" y="1467"/>
                      <a:pt x="9859" y="307"/>
                      <a:pt x="10030" y="0"/>
                    </a:cubicBezTo>
                  </a:path>
                </a:pathLst>
              </a:custGeom>
              <a:noFill/>
              <a:ln cap="flat" cmpd="sng" w="38100">
                <a:solidFill>
                  <a:schemeClr val="accent2"/>
                </a:solidFill>
                <a:prstDash val="solid"/>
                <a:round/>
                <a:headEnd len="med" w="med" type="none"/>
                <a:tailEnd len="med" w="med" type="none"/>
              </a:ln>
            </p:spPr>
          </p:sp>
          <p:sp>
            <p:nvSpPr>
              <p:cNvPr id="414" name="Google Shape;414;p34"/>
              <p:cNvSpPr/>
              <p:nvPr/>
            </p:nvSpPr>
            <p:spPr>
              <a:xfrm>
                <a:off x="6570175" y="-56275"/>
                <a:ext cx="2640850" cy="676300"/>
              </a:xfrm>
              <a:custGeom>
                <a:rect b="b" l="l" r="r" t="t"/>
                <a:pathLst>
                  <a:path extrusionOk="0" h="27052" w="105634">
                    <a:moveTo>
                      <a:pt x="0" y="0"/>
                    </a:moveTo>
                    <a:cubicBezTo>
                      <a:pt x="2831" y="1058"/>
                      <a:pt x="12349" y="5288"/>
                      <a:pt x="16988" y="6345"/>
                    </a:cubicBezTo>
                    <a:cubicBezTo>
                      <a:pt x="21627" y="7403"/>
                      <a:pt x="23777" y="6209"/>
                      <a:pt x="27836" y="6345"/>
                    </a:cubicBezTo>
                    <a:cubicBezTo>
                      <a:pt x="31896" y="6481"/>
                      <a:pt x="37524" y="6617"/>
                      <a:pt x="41345" y="7163"/>
                    </a:cubicBezTo>
                    <a:cubicBezTo>
                      <a:pt x="45166" y="7709"/>
                      <a:pt x="47792" y="8596"/>
                      <a:pt x="50760" y="9619"/>
                    </a:cubicBezTo>
                    <a:cubicBezTo>
                      <a:pt x="53728" y="10643"/>
                      <a:pt x="55263" y="12451"/>
                      <a:pt x="59152" y="13304"/>
                    </a:cubicBezTo>
                    <a:cubicBezTo>
                      <a:pt x="63041" y="14157"/>
                      <a:pt x="69147" y="13952"/>
                      <a:pt x="74093" y="14736"/>
                    </a:cubicBezTo>
                    <a:cubicBezTo>
                      <a:pt x="79039" y="15521"/>
                      <a:pt x="85212" y="16107"/>
                      <a:pt x="88830" y="18011"/>
                    </a:cubicBezTo>
                    <a:cubicBezTo>
                      <a:pt x="92448" y="19915"/>
                      <a:pt x="93635" y="25024"/>
                      <a:pt x="95803" y="26158"/>
                    </a:cubicBezTo>
                    <a:cubicBezTo>
                      <a:pt x="97971" y="27293"/>
                      <a:pt x="100198" y="24669"/>
                      <a:pt x="101836" y="24818"/>
                    </a:cubicBezTo>
                    <a:cubicBezTo>
                      <a:pt x="103475" y="24967"/>
                      <a:pt x="105001" y="26680"/>
                      <a:pt x="105634" y="27052"/>
                    </a:cubicBezTo>
                  </a:path>
                </a:pathLst>
              </a:custGeom>
              <a:noFill/>
              <a:ln cap="flat" cmpd="sng" w="38100">
                <a:solidFill>
                  <a:schemeClr val="dk2"/>
                </a:solidFill>
                <a:prstDash val="solid"/>
                <a:round/>
                <a:headEnd len="med" w="med" type="none"/>
                <a:tailEnd len="med" w="med" type="none"/>
              </a:ln>
            </p:spPr>
          </p:sp>
        </p:grpSp>
      </p:grpSp>
      <p:sp>
        <p:nvSpPr>
          <p:cNvPr id="415" name="Google Shape;415;p34"/>
          <p:cNvSpPr txBox="1"/>
          <p:nvPr>
            <p:ph idx="5"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2">
    <p:spTree>
      <p:nvGrpSpPr>
        <p:cNvPr id="416" name="Shape 416"/>
        <p:cNvGrpSpPr/>
        <p:nvPr/>
      </p:nvGrpSpPr>
      <p:grpSpPr>
        <a:xfrm>
          <a:off x="0" y="0"/>
          <a:ext cx="0" cy="0"/>
          <a:chOff x="0" y="0"/>
          <a:chExt cx="0" cy="0"/>
        </a:xfrm>
      </p:grpSpPr>
      <p:grpSp>
        <p:nvGrpSpPr>
          <p:cNvPr id="417" name="Google Shape;417;p35"/>
          <p:cNvGrpSpPr/>
          <p:nvPr/>
        </p:nvGrpSpPr>
        <p:grpSpPr>
          <a:xfrm>
            <a:off x="-873700" y="-89375"/>
            <a:ext cx="11493767" cy="6494042"/>
            <a:chOff x="-873700" y="-89375"/>
            <a:chExt cx="11493767" cy="6494042"/>
          </a:xfrm>
        </p:grpSpPr>
        <p:sp>
          <p:nvSpPr>
            <p:cNvPr id="418" name="Google Shape;418;p35"/>
            <p:cNvSpPr/>
            <p:nvPr/>
          </p:nvSpPr>
          <p:spPr>
            <a:xfrm rot="2700000">
              <a:off x="8136424"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19" name="Google Shape;419;p35"/>
            <p:cNvGrpSpPr/>
            <p:nvPr/>
          </p:nvGrpSpPr>
          <p:grpSpPr>
            <a:xfrm>
              <a:off x="-44675" y="-89375"/>
              <a:ext cx="9219798" cy="5303550"/>
              <a:chOff x="-44675" y="-89375"/>
              <a:chExt cx="9219798" cy="5303550"/>
            </a:xfrm>
          </p:grpSpPr>
          <p:sp>
            <p:nvSpPr>
              <p:cNvPr id="420" name="Google Shape;420;p35"/>
              <p:cNvSpPr/>
              <p:nvPr/>
            </p:nvSpPr>
            <p:spPr>
              <a:xfrm>
                <a:off x="670300" y="-89375"/>
                <a:ext cx="262600" cy="318400"/>
              </a:xfrm>
              <a:custGeom>
                <a:rect b="b" l="l" r="r" t="t"/>
                <a:pathLst>
                  <a:path extrusionOk="0" h="12736" w="10504">
                    <a:moveTo>
                      <a:pt x="8937" y="12736"/>
                    </a:moveTo>
                    <a:cubicBezTo>
                      <a:pt x="9198" y="12289"/>
                      <a:pt x="10576" y="11358"/>
                      <a:pt x="10501" y="10055"/>
                    </a:cubicBezTo>
                    <a:cubicBezTo>
                      <a:pt x="10427" y="8752"/>
                      <a:pt x="10240" y="6592"/>
                      <a:pt x="8490" y="4916"/>
                    </a:cubicBezTo>
                    <a:cubicBezTo>
                      <a:pt x="6740" y="3240"/>
                      <a:pt x="1415" y="819"/>
                      <a:pt x="0" y="0"/>
                    </a:cubicBezTo>
                  </a:path>
                </a:pathLst>
              </a:custGeom>
              <a:noFill/>
              <a:ln cap="flat" cmpd="sng" w="38100">
                <a:solidFill>
                  <a:schemeClr val="accent2"/>
                </a:solidFill>
                <a:prstDash val="solid"/>
                <a:round/>
                <a:headEnd len="med" w="med" type="none"/>
                <a:tailEnd len="med" w="med" type="none"/>
              </a:ln>
            </p:spPr>
          </p:sp>
          <p:grpSp>
            <p:nvGrpSpPr>
              <p:cNvPr id="421" name="Google Shape;421;p35"/>
              <p:cNvGrpSpPr/>
              <p:nvPr/>
            </p:nvGrpSpPr>
            <p:grpSpPr>
              <a:xfrm>
                <a:off x="7767948" y="3157150"/>
                <a:ext cx="1407175" cy="2057025"/>
                <a:chOff x="7767948" y="3157150"/>
                <a:chExt cx="1407175" cy="2057025"/>
              </a:xfrm>
            </p:grpSpPr>
            <p:sp>
              <p:nvSpPr>
                <p:cNvPr id="422" name="Google Shape;422;p35"/>
                <p:cNvSpPr/>
                <p:nvPr/>
              </p:nvSpPr>
              <p:spPr>
                <a:xfrm>
                  <a:off x="8609775" y="4687125"/>
                  <a:ext cx="443889" cy="515614"/>
                </a:xfrm>
                <a:custGeom>
                  <a:rect b="b" l="l" r="r" t="t"/>
                  <a:pathLst>
                    <a:path extrusionOk="0" h="18626" w="16035">
                      <a:moveTo>
                        <a:pt x="0" y="0"/>
                      </a:moveTo>
                      <a:cubicBezTo>
                        <a:pt x="444" y="717"/>
                        <a:pt x="1467" y="3344"/>
                        <a:pt x="2661" y="4299"/>
                      </a:cubicBezTo>
                      <a:cubicBezTo>
                        <a:pt x="3855" y="5254"/>
                        <a:pt x="5493" y="5390"/>
                        <a:pt x="7164" y="5731"/>
                      </a:cubicBezTo>
                      <a:cubicBezTo>
                        <a:pt x="8836" y="6072"/>
                        <a:pt x="11428" y="5867"/>
                        <a:pt x="12690" y="6345"/>
                      </a:cubicBezTo>
                      <a:cubicBezTo>
                        <a:pt x="13952" y="6823"/>
                        <a:pt x="14225" y="7233"/>
                        <a:pt x="14737" y="8597"/>
                      </a:cubicBezTo>
                      <a:cubicBezTo>
                        <a:pt x="15249" y="9962"/>
                        <a:pt x="16579" y="12861"/>
                        <a:pt x="15760" y="14532"/>
                      </a:cubicBezTo>
                      <a:cubicBezTo>
                        <a:pt x="14941" y="16204"/>
                        <a:pt x="10813" y="17944"/>
                        <a:pt x="9824" y="18626"/>
                      </a:cubicBezTo>
                    </a:path>
                  </a:pathLst>
                </a:custGeom>
                <a:noFill/>
                <a:ln cap="flat" cmpd="sng" w="19050">
                  <a:solidFill>
                    <a:schemeClr val="accent2"/>
                  </a:solidFill>
                  <a:prstDash val="solid"/>
                  <a:round/>
                  <a:headEnd len="med" w="med" type="none"/>
                  <a:tailEnd len="med" w="med" type="none"/>
                </a:ln>
              </p:spPr>
            </p:sp>
            <p:sp>
              <p:nvSpPr>
                <p:cNvPr id="423" name="Google Shape;423;p35"/>
                <p:cNvSpPr/>
                <p:nvPr/>
              </p:nvSpPr>
              <p:spPr>
                <a:xfrm>
                  <a:off x="8475600" y="4052625"/>
                  <a:ext cx="356272" cy="711224"/>
                </a:xfrm>
                <a:custGeom>
                  <a:rect b="b" l="l" r="r" t="t"/>
                  <a:pathLst>
                    <a:path extrusionOk="0" h="25790" w="12281">
                      <a:moveTo>
                        <a:pt x="12281" y="0"/>
                      </a:moveTo>
                      <a:cubicBezTo>
                        <a:pt x="11803" y="341"/>
                        <a:pt x="10234" y="1194"/>
                        <a:pt x="9415" y="2047"/>
                      </a:cubicBezTo>
                      <a:cubicBezTo>
                        <a:pt x="8596" y="2900"/>
                        <a:pt x="7709" y="4060"/>
                        <a:pt x="7368" y="5117"/>
                      </a:cubicBezTo>
                      <a:cubicBezTo>
                        <a:pt x="7027" y="6175"/>
                        <a:pt x="7743" y="7232"/>
                        <a:pt x="7368" y="8392"/>
                      </a:cubicBezTo>
                      <a:cubicBezTo>
                        <a:pt x="6993" y="9552"/>
                        <a:pt x="5902" y="10984"/>
                        <a:pt x="5117" y="12076"/>
                      </a:cubicBezTo>
                      <a:cubicBezTo>
                        <a:pt x="4333" y="13168"/>
                        <a:pt x="3173" y="13748"/>
                        <a:pt x="2661" y="14942"/>
                      </a:cubicBezTo>
                      <a:cubicBezTo>
                        <a:pt x="2149" y="16136"/>
                        <a:pt x="2149" y="18183"/>
                        <a:pt x="2047" y="19240"/>
                      </a:cubicBezTo>
                      <a:cubicBezTo>
                        <a:pt x="1945" y="20298"/>
                        <a:pt x="2388" y="20195"/>
                        <a:pt x="2047" y="21287"/>
                      </a:cubicBezTo>
                      <a:cubicBezTo>
                        <a:pt x="1706" y="22379"/>
                        <a:pt x="341" y="25040"/>
                        <a:pt x="0" y="25790"/>
                      </a:cubicBezTo>
                    </a:path>
                  </a:pathLst>
                </a:custGeom>
                <a:noFill/>
                <a:ln cap="flat" cmpd="sng" w="19050">
                  <a:solidFill>
                    <a:schemeClr val="accent2"/>
                  </a:solidFill>
                  <a:prstDash val="solid"/>
                  <a:round/>
                  <a:headEnd len="med" w="med" type="none"/>
                  <a:tailEnd len="med" w="med" type="none"/>
                </a:ln>
              </p:spPr>
            </p:sp>
            <p:sp>
              <p:nvSpPr>
                <p:cNvPr id="424" name="Google Shape;424;p35"/>
                <p:cNvSpPr/>
                <p:nvPr/>
              </p:nvSpPr>
              <p:spPr>
                <a:xfrm flipH="1">
                  <a:off x="7767948" y="3157150"/>
                  <a:ext cx="1407175" cy="2057025"/>
                </a:xfrm>
                <a:custGeom>
                  <a:rect b="b" l="l" r="r" t="t"/>
                  <a:pathLst>
                    <a:path extrusionOk="0" h="82281" w="56287">
                      <a:moveTo>
                        <a:pt x="0" y="0"/>
                      </a:moveTo>
                      <a:cubicBezTo>
                        <a:pt x="989" y="1603"/>
                        <a:pt x="3957" y="7607"/>
                        <a:pt x="5936" y="9620"/>
                      </a:cubicBezTo>
                      <a:cubicBezTo>
                        <a:pt x="7915" y="11633"/>
                        <a:pt x="10508" y="10507"/>
                        <a:pt x="11872" y="12076"/>
                      </a:cubicBezTo>
                      <a:cubicBezTo>
                        <a:pt x="13237" y="13645"/>
                        <a:pt x="13543" y="16921"/>
                        <a:pt x="14123" y="19036"/>
                      </a:cubicBezTo>
                      <a:cubicBezTo>
                        <a:pt x="14703" y="21151"/>
                        <a:pt x="15215" y="22447"/>
                        <a:pt x="15351" y="24767"/>
                      </a:cubicBezTo>
                      <a:cubicBezTo>
                        <a:pt x="15488" y="27087"/>
                        <a:pt x="16000" y="29338"/>
                        <a:pt x="14942" y="32954"/>
                      </a:cubicBezTo>
                      <a:cubicBezTo>
                        <a:pt x="13885" y="36570"/>
                        <a:pt x="10064" y="43324"/>
                        <a:pt x="9006" y="46462"/>
                      </a:cubicBezTo>
                      <a:cubicBezTo>
                        <a:pt x="7949" y="49600"/>
                        <a:pt x="8392" y="50317"/>
                        <a:pt x="8597" y="51784"/>
                      </a:cubicBezTo>
                      <a:cubicBezTo>
                        <a:pt x="8802" y="53251"/>
                        <a:pt x="8119" y="53627"/>
                        <a:pt x="10234" y="55264"/>
                      </a:cubicBezTo>
                      <a:cubicBezTo>
                        <a:pt x="12349" y="56902"/>
                        <a:pt x="18558" y="60142"/>
                        <a:pt x="21287" y="61609"/>
                      </a:cubicBezTo>
                      <a:cubicBezTo>
                        <a:pt x="24016" y="63076"/>
                        <a:pt x="24323" y="62905"/>
                        <a:pt x="26608" y="64065"/>
                      </a:cubicBezTo>
                      <a:cubicBezTo>
                        <a:pt x="28894" y="65225"/>
                        <a:pt x="33192" y="67169"/>
                        <a:pt x="35000" y="68568"/>
                      </a:cubicBezTo>
                      <a:cubicBezTo>
                        <a:pt x="36808" y="69967"/>
                        <a:pt x="36637" y="71570"/>
                        <a:pt x="37456" y="72457"/>
                      </a:cubicBezTo>
                      <a:cubicBezTo>
                        <a:pt x="38275" y="73344"/>
                        <a:pt x="38071" y="73275"/>
                        <a:pt x="39913" y="73889"/>
                      </a:cubicBezTo>
                      <a:cubicBezTo>
                        <a:pt x="41755" y="74503"/>
                        <a:pt x="46258" y="75356"/>
                        <a:pt x="48509" y="76141"/>
                      </a:cubicBezTo>
                      <a:cubicBezTo>
                        <a:pt x="50760" y="76926"/>
                        <a:pt x="52125" y="77574"/>
                        <a:pt x="53421" y="78597"/>
                      </a:cubicBezTo>
                      <a:cubicBezTo>
                        <a:pt x="54717" y="79620"/>
                        <a:pt x="55809" y="81667"/>
                        <a:pt x="56287" y="82281"/>
                      </a:cubicBezTo>
                    </a:path>
                  </a:pathLst>
                </a:custGeom>
                <a:noFill/>
                <a:ln cap="flat" cmpd="sng" w="38100">
                  <a:solidFill>
                    <a:schemeClr val="dk2"/>
                  </a:solidFill>
                  <a:prstDash val="solid"/>
                  <a:round/>
                  <a:headEnd len="med" w="med" type="none"/>
                  <a:tailEnd len="med" w="med" type="none"/>
                </a:ln>
              </p:spPr>
            </p:sp>
            <p:sp>
              <p:nvSpPr>
                <p:cNvPr id="425" name="Google Shape;425;p35"/>
                <p:cNvSpPr/>
                <p:nvPr/>
              </p:nvSpPr>
              <p:spPr>
                <a:xfrm>
                  <a:off x="8258775" y="4912275"/>
                  <a:ext cx="339400" cy="286550"/>
                </a:xfrm>
                <a:custGeom>
                  <a:rect b="b" l="l" r="r" t="t"/>
                  <a:pathLst>
                    <a:path extrusionOk="0" h="11462" w="13576">
                      <a:moveTo>
                        <a:pt x="0" y="0"/>
                      </a:moveTo>
                      <a:cubicBezTo>
                        <a:pt x="648" y="478"/>
                        <a:pt x="2320" y="2388"/>
                        <a:pt x="3889" y="2866"/>
                      </a:cubicBezTo>
                      <a:cubicBezTo>
                        <a:pt x="5458" y="3344"/>
                        <a:pt x="7914" y="2525"/>
                        <a:pt x="9415" y="2866"/>
                      </a:cubicBezTo>
                      <a:cubicBezTo>
                        <a:pt x="10916" y="3207"/>
                        <a:pt x="12212" y="4059"/>
                        <a:pt x="12894" y="4912"/>
                      </a:cubicBezTo>
                      <a:cubicBezTo>
                        <a:pt x="13576" y="5765"/>
                        <a:pt x="13440" y="6891"/>
                        <a:pt x="13508" y="7983"/>
                      </a:cubicBezTo>
                      <a:cubicBezTo>
                        <a:pt x="13576" y="9075"/>
                        <a:pt x="13338" y="10882"/>
                        <a:pt x="13304" y="11462"/>
                      </a:cubicBezTo>
                    </a:path>
                  </a:pathLst>
                </a:custGeom>
                <a:noFill/>
                <a:ln cap="flat" cmpd="sng" w="19050">
                  <a:solidFill>
                    <a:schemeClr val="accent2"/>
                  </a:solidFill>
                  <a:prstDash val="solid"/>
                  <a:round/>
                  <a:headEnd len="med" w="med" type="none"/>
                  <a:tailEnd len="med" w="med" type="none"/>
                </a:ln>
              </p:spPr>
            </p:sp>
          </p:grpSp>
          <p:sp>
            <p:nvSpPr>
              <p:cNvPr id="426" name="Google Shape;426;p35"/>
              <p:cNvSpPr/>
              <p:nvPr/>
            </p:nvSpPr>
            <p:spPr>
              <a:xfrm>
                <a:off x="-27925" y="-55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427" name="Google Shape;427;p35"/>
              <p:cNvSpPr/>
              <p:nvPr/>
            </p:nvSpPr>
            <p:spPr>
              <a:xfrm>
                <a:off x="-44675" y="-837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428" name="Google Shape;428;p35"/>
              <p:cNvSpPr/>
              <p:nvPr/>
            </p:nvSpPr>
            <p:spPr>
              <a:xfrm>
                <a:off x="134050" y="-8377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sp>
          <p:nvSpPr>
            <p:cNvPr id="429" name="Google Shape;429;p35"/>
            <p:cNvSpPr/>
            <p:nvPr/>
          </p:nvSpPr>
          <p:spPr>
            <a:xfrm>
              <a:off x="-873700" y="4472197"/>
              <a:ext cx="1632477" cy="1094552"/>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30" name="Google Shape;430;p35"/>
          <p:cNvSpPr txBox="1"/>
          <p:nvPr>
            <p:ph type="title"/>
          </p:nvPr>
        </p:nvSpPr>
        <p:spPr>
          <a:xfrm>
            <a:off x="758850" y="557775"/>
            <a:ext cx="7626300" cy="5736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31" name="Google Shape;431;p35"/>
          <p:cNvSpPr txBox="1"/>
          <p:nvPr>
            <p:ph hasCustomPrompt="1" idx="2" type="title"/>
          </p:nvPr>
        </p:nvSpPr>
        <p:spPr>
          <a:xfrm>
            <a:off x="3955364" y="1871045"/>
            <a:ext cx="12333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2" name="Google Shape;432;p35"/>
          <p:cNvSpPr txBox="1"/>
          <p:nvPr>
            <p:ph idx="3" type="title"/>
          </p:nvPr>
        </p:nvSpPr>
        <p:spPr>
          <a:xfrm>
            <a:off x="3464413" y="2443650"/>
            <a:ext cx="22152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33" name="Google Shape;433;p35"/>
          <p:cNvSpPr txBox="1"/>
          <p:nvPr>
            <p:ph idx="4" type="title"/>
          </p:nvPr>
        </p:nvSpPr>
        <p:spPr>
          <a:xfrm>
            <a:off x="3464412" y="2899050"/>
            <a:ext cx="22152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34" name="Google Shape;434;p35"/>
          <p:cNvSpPr txBox="1"/>
          <p:nvPr>
            <p:ph hasCustomPrompt="1" idx="5" type="title"/>
          </p:nvPr>
        </p:nvSpPr>
        <p:spPr>
          <a:xfrm>
            <a:off x="1206280" y="1871095"/>
            <a:ext cx="12333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5" name="Google Shape;435;p35"/>
          <p:cNvSpPr txBox="1"/>
          <p:nvPr>
            <p:ph idx="6" type="title"/>
          </p:nvPr>
        </p:nvSpPr>
        <p:spPr>
          <a:xfrm>
            <a:off x="715425" y="2443650"/>
            <a:ext cx="22152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36" name="Google Shape;436;p35"/>
          <p:cNvSpPr txBox="1"/>
          <p:nvPr>
            <p:ph idx="7" type="title"/>
          </p:nvPr>
        </p:nvSpPr>
        <p:spPr>
          <a:xfrm>
            <a:off x="715325" y="2899050"/>
            <a:ext cx="22152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37" name="Google Shape;437;p35"/>
          <p:cNvSpPr txBox="1"/>
          <p:nvPr>
            <p:ph hasCustomPrompt="1" idx="8" type="title"/>
          </p:nvPr>
        </p:nvSpPr>
        <p:spPr>
          <a:xfrm>
            <a:off x="6704447" y="1871045"/>
            <a:ext cx="12333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38" name="Google Shape;438;p35"/>
          <p:cNvSpPr txBox="1"/>
          <p:nvPr>
            <p:ph idx="9" type="title"/>
          </p:nvPr>
        </p:nvSpPr>
        <p:spPr>
          <a:xfrm>
            <a:off x="6213425" y="2443650"/>
            <a:ext cx="22152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39" name="Google Shape;439;p35"/>
          <p:cNvSpPr txBox="1"/>
          <p:nvPr>
            <p:ph idx="13" type="title"/>
          </p:nvPr>
        </p:nvSpPr>
        <p:spPr>
          <a:xfrm>
            <a:off x="6213551" y="2899050"/>
            <a:ext cx="22152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1">
  <p:cSld name="CUSTOM_2_3">
    <p:spTree>
      <p:nvGrpSpPr>
        <p:cNvPr id="440" name="Shape 440"/>
        <p:cNvGrpSpPr/>
        <p:nvPr/>
      </p:nvGrpSpPr>
      <p:grpSpPr>
        <a:xfrm>
          <a:off x="0" y="0"/>
          <a:ext cx="0" cy="0"/>
          <a:chOff x="0" y="0"/>
          <a:chExt cx="0" cy="0"/>
        </a:xfrm>
      </p:grpSpPr>
      <p:grpSp>
        <p:nvGrpSpPr>
          <p:cNvPr id="441" name="Google Shape;441;p36"/>
          <p:cNvGrpSpPr/>
          <p:nvPr/>
        </p:nvGrpSpPr>
        <p:grpSpPr>
          <a:xfrm>
            <a:off x="-44675" y="-89375"/>
            <a:ext cx="13189424" cy="6383447"/>
            <a:chOff x="-44675" y="-89375"/>
            <a:chExt cx="13189424" cy="6383447"/>
          </a:xfrm>
        </p:grpSpPr>
        <p:sp>
          <p:nvSpPr>
            <p:cNvPr id="442" name="Google Shape;442;p36"/>
            <p:cNvSpPr/>
            <p:nvPr/>
          </p:nvSpPr>
          <p:spPr>
            <a:xfrm rot="650892">
              <a:off x="8543323" y="2983227"/>
              <a:ext cx="4365060" cy="2926223"/>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43" name="Google Shape;443;p36"/>
            <p:cNvGrpSpPr/>
            <p:nvPr/>
          </p:nvGrpSpPr>
          <p:grpSpPr>
            <a:xfrm>
              <a:off x="-44675" y="-89375"/>
              <a:ext cx="9219798" cy="5303550"/>
              <a:chOff x="-44675" y="-89375"/>
              <a:chExt cx="9219798" cy="5303550"/>
            </a:xfrm>
          </p:grpSpPr>
          <p:sp>
            <p:nvSpPr>
              <p:cNvPr id="444" name="Google Shape;444;p36"/>
              <p:cNvSpPr/>
              <p:nvPr/>
            </p:nvSpPr>
            <p:spPr>
              <a:xfrm>
                <a:off x="670300" y="-89375"/>
                <a:ext cx="262600" cy="318400"/>
              </a:xfrm>
              <a:custGeom>
                <a:rect b="b" l="l" r="r" t="t"/>
                <a:pathLst>
                  <a:path extrusionOk="0" h="12736" w="10504">
                    <a:moveTo>
                      <a:pt x="8937" y="12736"/>
                    </a:moveTo>
                    <a:cubicBezTo>
                      <a:pt x="9198" y="12289"/>
                      <a:pt x="10576" y="11358"/>
                      <a:pt x="10501" y="10055"/>
                    </a:cubicBezTo>
                    <a:cubicBezTo>
                      <a:pt x="10427" y="8752"/>
                      <a:pt x="10240" y="6592"/>
                      <a:pt x="8490" y="4916"/>
                    </a:cubicBezTo>
                    <a:cubicBezTo>
                      <a:pt x="6740" y="3240"/>
                      <a:pt x="1415" y="819"/>
                      <a:pt x="0" y="0"/>
                    </a:cubicBezTo>
                  </a:path>
                </a:pathLst>
              </a:custGeom>
              <a:noFill/>
              <a:ln cap="flat" cmpd="sng" w="38100">
                <a:solidFill>
                  <a:schemeClr val="accent2"/>
                </a:solidFill>
                <a:prstDash val="solid"/>
                <a:round/>
                <a:headEnd len="med" w="med" type="none"/>
                <a:tailEnd len="med" w="med" type="none"/>
              </a:ln>
            </p:spPr>
          </p:sp>
          <p:grpSp>
            <p:nvGrpSpPr>
              <p:cNvPr id="445" name="Google Shape;445;p36"/>
              <p:cNvGrpSpPr/>
              <p:nvPr/>
            </p:nvGrpSpPr>
            <p:grpSpPr>
              <a:xfrm>
                <a:off x="7767948" y="3157150"/>
                <a:ext cx="1407175" cy="2057025"/>
                <a:chOff x="7767948" y="3157150"/>
                <a:chExt cx="1407175" cy="2057025"/>
              </a:xfrm>
            </p:grpSpPr>
            <p:sp>
              <p:nvSpPr>
                <p:cNvPr id="446" name="Google Shape;446;p36"/>
                <p:cNvSpPr/>
                <p:nvPr/>
              </p:nvSpPr>
              <p:spPr>
                <a:xfrm>
                  <a:off x="8609775" y="4687125"/>
                  <a:ext cx="443889" cy="515614"/>
                </a:xfrm>
                <a:custGeom>
                  <a:rect b="b" l="l" r="r" t="t"/>
                  <a:pathLst>
                    <a:path extrusionOk="0" h="18626" w="16035">
                      <a:moveTo>
                        <a:pt x="0" y="0"/>
                      </a:moveTo>
                      <a:cubicBezTo>
                        <a:pt x="444" y="717"/>
                        <a:pt x="1467" y="3344"/>
                        <a:pt x="2661" y="4299"/>
                      </a:cubicBezTo>
                      <a:cubicBezTo>
                        <a:pt x="3855" y="5254"/>
                        <a:pt x="5493" y="5390"/>
                        <a:pt x="7164" y="5731"/>
                      </a:cubicBezTo>
                      <a:cubicBezTo>
                        <a:pt x="8836" y="6072"/>
                        <a:pt x="11428" y="5867"/>
                        <a:pt x="12690" y="6345"/>
                      </a:cubicBezTo>
                      <a:cubicBezTo>
                        <a:pt x="13952" y="6823"/>
                        <a:pt x="14225" y="7233"/>
                        <a:pt x="14737" y="8597"/>
                      </a:cubicBezTo>
                      <a:cubicBezTo>
                        <a:pt x="15249" y="9962"/>
                        <a:pt x="16579" y="12861"/>
                        <a:pt x="15760" y="14532"/>
                      </a:cubicBezTo>
                      <a:cubicBezTo>
                        <a:pt x="14941" y="16204"/>
                        <a:pt x="10813" y="17944"/>
                        <a:pt x="9824" y="18626"/>
                      </a:cubicBezTo>
                    </a:path>
                  </a:pathLst>
                </a:custGeom>
                <a:noFill/>
                <a:ln cap="flat" cmpd="sng" w="19050">
                  <a:solidFill>
                    <a:schemeClr val="accent2"/>
                  </a:solidFill>
                  <a:prstDash val="solid"/>
                  <a:round/>
                  <a:headEnd len="med" w="med" type="none"/>
                  <a:tailEnd len="med" w="med" type="none"/>
                </a:ln>
              </p:spPr>
            </p:sp>
            <p:sp>
              <p:nvSpPr>
                <p:cNvPr id="447" name="Google Shape;447;p36"/>
                <p:cNvSpPr/>
                <p:nvPr/>
              </p:nvSpPr>
              <p:spPr>
                <a:xfrm>
                  <a:off x="8475600" y="4052625"/>
                  <a:ext cx="356272" cy="711224"/>
                </a:xfrm>
                <a:custGeom>
                  <a:rect b="b" l="l" r="r" t="t"/>
                  <a:pathLst>
                    <a:path extrusionOk="0" h="25790" w="12281">
                      <a:moveTo>
                        <a:pt x="12281" y="0"/>
                      </a:moveTo>
                      <a:cubicBezTo>
                        <a:pt x="11803" y="341"/>
                        <a:pt x="10234" y="1194"/>
                        <a:pt x="9415" y="2047"/>
                      </a:cubicBezTo>
                      <a:cubicBezTo>
                        <a:pt x="8596" y="2900"/>
                        <a:pt x="7709" y="4060"/>
                        <a:pt x="7368" y="5117"/>
                      </a:cubicBezTo>
                      <a:cubicBezTo>
                        <a:pt x="7027" y="6175"/>
                        <a:pt x="7743" y="7232"/>
                        <a:pt x="7368" y="8392"/>
                      </a:cubicBezTo>
                      <a:cubicBezTo>
                        <a:pt x="6993" y="9552"/>
                        <a:pt x="5902" y="10984"/>
                        <a:pt x="5117" y="12076"/>
                      </a:cubicBezTo>
                      <a:cubicBezTo>
                        <a:pt x="4333" y="13168"/>
                        <a:pt x="3173" y="13748"/>
                        <a:pt x="2661" y="14942"/>
                      </a:cubicBezTo>
                      <a:cubicBezTo>
                        <a:pt x="2149" y="16136"/>
                        <a:pt x="2149" y="18183"/>
                        <a:pt x="2047" y="19240"/>
                      </a:cubicBezTo>
                      <a:cubicBezTo>
                        <a:pt x="1945" y="20298"/>
                        <a:pt x="2388" y="20195"/>
                        <a:pt x="2047" y="21287"/>
                      </a:cubicBezTo>
                      <a:cubicBezTo>
                        <a:pt x="1706" y="22379"/>
                        <a:pt x="341" y="25040"/>
                        <a:pt x="0" y="25790"/>
                      </a:cubicBezTo>
                    </a:path>
                  </a:pathLst>
                </a:custGeom>
                <a:noFill/>
                <a:ln cap="flat" cmpd="sng" w="19050">
                  <a:solidFill>
                    <a:schemeClr val="accent2"/>
                  </a:solidFill>
                  <a:prstDash val="solid"/>
                  <a:round/>
                  <a:headEnd len="med" w="med" type="none"/>
                  <a:tailEnd len="med" w="med" type="none"/>
                </a:ln>
              </p:spPr>
            </p:sp>
            <p:sp>
              <p:nvSpPr>
                <p:cNvPr id="448" name="Google Shape;448;p36"/>
                <p:cNvSpPr/>
                <p:nvPr/>
              </p:nvSpPr>
              <p:spPr>
                <a:xfrm flipH="1">
                  <a:off x="7767948" y="3157150"/>
                  <a:ext cx="1407175" cy="2057025"/>
                </a:xfrm>
                <a:custGeom>
                  <a:rect b="b" l="l" r="r" t="t"/>
                  <a:pathLst>
                    <a:path extrusionOk="0" h="82281" w="56287">
                      <a:moveTo>
                        <a:pt x="0" y="0"/>
                      </a:moveTo>
                      <a:cubicBezTo>
                        <a:pt x="989" y="1603"/>
                        <a:pt x="3957" y="7607"/>
                        <a:pt x="5936" y="9620"/>
                      </a:cubicBezTo>
                      <a:cubicBezTo>
                        <a:pt x="7915" y="11633"/>
                        <a:pt x="10508" y="10507"/>
                        <a:pt x="11872" y="12076"/>
                      </a:cubicBezTo>
                      <a:cubicBezTo>
                        <a:pt x="13237" y="13645"/>
                        <a:pt x="13543" y="16921"/>
                        <a:pt x="14123" y="19036"/>
                      </a:cubicBezTo>
                      <a:cubicBezTo>
                        <a:pt x="14703" y="21151"/>
                        <a:pt x="15215" y="22447"/>
                        <a:pt x="15351" y="24767"/>
                      </a:cubicBezTo>
                      <a:cubicBezTo>
                        <a:pt x="15488" y="27087"/>
                        <a:pt x="16000" y="29338"/>
                        <a:pt x="14942" y="32954"/>
                      </a:cubicBezTo>
                      <a:cubicBezTo>
                        <a:pt x="13885" y="36570"/>
                        <a:pt x="10064" y="43324"/>
                        <a:pt x="9006" y="46462"/>
                      </a:cubicBezTo>
                      <a:cubicBezTo>
                        <a:pt x="7949" y="49600"/>
                        <a:pt x="8392" y="50317"/>
                        <a:pt x="8597" y="51784"/>
                      </a:cubicBezTo>
                      <a:cubicBezTo>
                        <a:pt x="8802" y="53251"/>
                        <a:pt x="8119" y="53627"/>
                        <a:pt x="10234" y="55264"/>
                      </a:cubicBezTo>
                      <a:cubicBezTo>
                        <a:pt x="12349" y="56902"/>
                        <a:pt x="18558" y="60142"/>
                        <a:pt x="21287" y="61609"/>
                      </a:cubicBezTo>
                      <a:cubicBezTo>
                        <a:pt x="24016" y="63076"/>
                        <a:pt x="24323" y="62905"/>
                        <a:pt x="26608" y="64065"/>
                      </a:cubicBezTo>
                      <a:cubicBezTo>
                        <a:pt x="28894" y="65225"/>
                        <a:pt x="33192" y="67169"/>
                        <a:pt x="35000" y="68568"/>
                      </a:cubicBezTo>
                      <a:cubicBezTo>
                        <a:pt x="36808" y="69967"/>
                        <a:pt x="36637" y="71570"/>
                        <a:pt x="37456" y="72457"/>
                      </a:cubicBezTo>
                      <a:cubicBezTo>
                        <a:pt x="38275" y="73344"/>
                        <a:pt x="38071" y="73275"/>
                        <a:pt x="39913" y="73889"/>
                      </a:cubicBezTo>
                      <a:cubicBezTo>
                        <a:pt x="41755" y="74503"/>
                        <a:pt x="46258" y="75356"/>
                        <a:pt x="48509" y="76141"/>
                      </a:cubicBezTo>
                      <a:cubicBezTo>
                        <a:pt x="50760" y="76926"/>
                        <a:pt x="52125" y="77574"/>
                        <a:pt x="53421" y="78597"/>
                      </a:cubicBezTo>
                      <a:cubicBezTo>
                        <a:pt x="54717" y="79620"/>
                        <a:pt x="55809" y="81667"/>
                        <a:pt x="56287" y="82281"/>
                      </a:cubicBezTo>
                    </a:path>
                  </a:pathLst>
                </a:custGeom>
                <a:noFill/>
                <a:ln cap="flat" cmpd="sng" w="38100">
                  <a:solidFill>
                    <a:schemeClr val="dk2"/>
                  </a:solidFill>
                  <a:prstDash val="solid"/>
                  <a:round/>
                  <a:headEnd len="med" w="med" type="none"/>
                  <a:tailEnd len="med" w="med" type="none"/>
                </a:ln>
              </p:spPr>
            </p:sp>
            <p:sp>
              <p:nvSpPr>
                <p:cNvPr id="449" name="Google Shape;449;p36"/>
                <p:cNvSpPr/>
                <p:nvPr/>
              </p:nvSpPr>
              <p:spPr>
                <a:xfrm>
                  <a:off x="8258775" y="4912275"/>
                  <a:ext cx="339400" cy="286550"/>
                </a:xfrm>
                <a:custGeom>
                  <a:rect b="b" l="l" r="r" t="t"/>
                  <a:pathLst>
                    <a:path extrusionOk="0" h="11462" w="13576">
                      <a:moveTo>
                        <a:pt x="0" y="0"/>
                      </a:moveTo>
                      <a:cubicBezTo>
                        <a:pt x="648" y="478"/>
                        <a:pt x="2320" y="2388"/>
                        <a:pt x="3889" y="2866"/>
                      </a:cubicBezTo>
                      <a:cubicBezTo>
                        <a:pt x="5458" y="3344"/>
                        <a:pt x="7914" y="2525"/>
                        <a:pt x="9415" y="2866"/>
                      </a:cubicBezTo>
                      <a:cubicBezTo>
                        <a:pt x="10916" y="3207"/>
                        <a:pt x="12212" y="4059"/>
                        <a:pt x="12894" y="4912"/>
                      </a:cubicBezTo>
                      <a:cubicBezTo>
                        <a:pt x="13576" y="5765"/>
                        <a:pt x="13440" y="6891"/>
                        <a:pt x="13508" y="7983"/>
                      </a:cubicBezTo>
                      <a:cubicBezTo>
                        <a:pt x="13576" y="9075"/>
                        <a:pt x="13338" y="10882"/>
                        <a:pt x="13304" y="11462"/>
                      </a:cubicBezTo>
                    </a:path>
                  </a:pathLst>
                </a:custGeom>
                <a:noFill/>
                <a:ln cap="flat" cmpd="sng" w="19050">
                  <a:solidFill>
                    <a:schemeClr val="accent2"/>
                  </a:solidFill>
                  <a:prstDash val="solid"/>
                  <a:round/>
                  <a:headEnd len="med" w="med" type="none"/>
                  <a:tailEnd len="med" w="med" type="none"/>
                </a:ln>
              </p:spPr>
            </p:sp>
          </p:grpSp>
          <p:sp>
            <p:nvSpPr>
              <p:cNvPr id="450" name="Google Shape;450;p36"/>
              <p:cNvSpPr/>
              <p:nvPr/>
            </p:nvSpPr>
            <p:spPr>
              <a:xfrm>
                <a:off x="-27925" y="-55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451" name="Google Shape;451;p36"/>
              <p:cNvSpPr/>
              <p:nvPr/>
            </p:nvSpPr>
            <p:spPr>
              <a:xfrm>
                <a:off x="-44675" y="-837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452" name="Google Shape;452;p36"/>
              <p:cNvSpPr/>
              <p:nvPr/>
            </p:nvSpPr>
            <p:spPr>
              <a:xfrm>
                <a:off x="134050" y="-8377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grpSp>
      <p:sp>
        <p:nvSpPr>
          <p:cNvPr id="453" name="Google Shape;453;p36"/>
          <p:cNvSpPr txBox="1"/>
          <p:nvPr>
            <p:ph type="title"/>
          </p:nvPr>
        </p:nvSpPr>
        <p:spPr>
          <a:xfrm>
            <a:off x="758775" y="368825"/>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54" name="Google Shape;454;p36"/>
          <p:cNvSpPr txBox="1"/>
          <p:nvPr>
            <p:ph hasCustomPrompt="1" idx="2" type="title"/>
          </p:nvPr>
        </p:nvSpPr>
        <p:spPr>
          <a:xfrm>
            <a:off x="3955364" y="1683438"/>
            <a:ext cx="12333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5" name="Google Shape;455;p36"/>
          <p:cNvSpPr txBox="1"/>
          <p:nvPr>
            <p:ph idx="3" type="title"/>
          </p:nvPr>
        </p:nvSpPr>
        <p:spPr>
          <a:xfrm>
            <a:off x="3278775" y="2443650"/>
            <a:ext cx="25866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56" name="Google Shape;456;p36"/>
          <p:cNvSpPr txBox="1"/>
          <p:nvPr>
            <p:ph idx="4" type="title"/>
          </p:nvPr>
        </p:nvSpPr>
        <p:spPr>
          <a:xfrm>
            <a:off x="3464412" y="2899050"/>
            <a:ext cx="22152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57" name="Google Shape;457;p36"/>
          <p:cNvSpPr txBox="1"/>
          <p:nvPr>
            <p:ph hasCustomPrompt="1" idx="5" type="title"/>
          </p:nvPr>
        </p:nvSpPr>
        <p:spPr>
          <a:xfrm>
            <a:off x="1206280" y="1683488"/>
            <a:ext cx="12333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58" name="Google Shape;458;p36"/>
          <p:cNvSpPr txBox="1"/>
          <p:nvPr>
            <p:ph idx="6" type="title"/>
          </p:nvPr>
        </p:nvSpPr>
        <p:spPr>
          <a:xfrm>
            <a:off x="529675" y="2443650"/>
            <a:ext cx="25866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59" name="Google Shape;459;p36"/>
          <p:cNvSpPr txBox="1"/>
          <p:nvPr>
            <p:ph idx="7" type="title"/>
          </p:nvPr>
        </p:nvSpPr>
        <p:spPr>
          <a:xfrm>
            <a:off x="715325" y="2899050"/>
            <a:ext cx="22152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60" name="Google Shape;460;p36"/>
          <p:cNvSpPr txBox="1"/>
          <p:nvPr>
            <p:ph hasCustomPrompt="1" idx="8" type="title"/>
          </p:nvPr>
        </p:nvSpPr>
        <p:spPr>
          <a:xfrm>
            <a:off x="6704447" y="1683438"/>
            <a:ext cx="1233300" cy="531600"/>
          </a:xfrm>
          <a:prstGeom prst="rect">
            <a:avLst/>
          </a:prstGeom>
        </p:spPr>
        <p:txBody>
          <a:bodyPr anchorCtr="0" anchor="ctr" bIns="91425" lIns="91425" spcFirstLastPara="1" rIns="91425" wrap="square" tIns="91425">
            <a:noAutofit/>
          </a:bodyPr>
          <a:lstStyle>
            <a:lvl1pPr lvl="0" rtl="0">
              <a:spcBef>
                <a:spcPts val="0"/>
              </a:spcBef>
              <a:spcAft>
                <a:spcPts val="0"/>
              </a:spcAft>
              <a:buSzPts val="3000"/>
              <a:buNone/>
              <a:defRPr sz="3000">
                <a:solidFill>
                  <a:schemeClr val="dk2"/>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61" name="Google Shape;461;p36"/>
          <p:cNvSpPr txBox="1"/>
          <p:nvPr>
            <p:ph idx="9" type="title"/>
          </p:nvPr>
        </p:nvSpPr>
        <p:spPr>
          <a:xfrm>
            <a:off x="6027725" y="2443650"/>
            <a:ext cx="25866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62" name="Google Shape;462;p36"/>
          <p:cNvSpPr txBox="1"/>
          <p:nvPr>
            <p:ph idx="13" type="title"/>
          </p:nvPr>
        </p:nvSpPr>
        <p:spPr>
          <a:xfrm>
            <a:off x="6213551" y="2899050"/>
            <a:ext cx="2215200" cy="753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2_2">
    <p:spTree>
      <p:nvGrpSpPr>
        <p:cNvPr id="463" name="Shape 463"/>
        <p:cNvGrpSpPr/>
        <p:nvPr/>
      </p:nvGrpSpPr>
      <p:grpSpPr>
        <a:xfrm>
          <a:off x="0" y="0"/>
          <a:ext cx="0" cy="0"/>
          <a:chOff x="0" y="0"/>
          <a:chExt cx="0" cy="0"/>
        </a:xfrm>
      </p:grpSpPr>
      <p:grpSp>
        <p:nvGrpSpPr>
          <p:cNvPr id="464" name="Google Shape;464;p37"/>
          <p:cNvGrpSpPr/>
          <p:nvPr/>
        </p:nvGrpSpPr>
        <p:grpSpPr>
          <a:xfrm>
            <a:off x="-2191523" y="1390225"/>
            <a:ext cx="12218996" cy="5082224"/>
            <a:chOff x="-2191523" y="1390225"/>
            <a:chExt cx="12218996" cy="5082224"/>
          </a:xfrm>
        </p:grpSpPr>
        <p:sp>
          <p:nvSpPr>
            <p:cNvPr id="465" name="Google Shape;465;p37"/>
            <p:cNvSpPr/>
            <p:nvPr/>
          </p:nvSpPr>
          <p:spPr>
            <a:xfrm flipH="1" rot="-1492155">
              <a:off x="-1921513" y="4047528"/>
              <a:ext cx="2854305" cy="1913452"/>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7"/>
            <p:cNvSpPr/>
            <p:nvPr/>
          </p:nvSpPr>
          <p:spPr>
            <a:xfrm>
              <a:off x="236235" y="4400575"/>
              <a:ext cx="306175" cy="808475"/>
            </a:xfrm>
            <a:custGeom>
              <a:rect b="b" l="l" r="r" t="t"/>
              <a:pathLst>
                <a:path extrusionOk="0" h="32339" w="12247">
                  <a:moveTo>
                    <a:pt x="9791" y="0"/>
                  </a:moveTo>
                  <a:cubicBezTo>
                    <a:pt x="8699" y="682"/>
                    <a:pt x="4844" y="2150"/>
                    <a:pt x="3241" y="4094"/>
                  </a:cubicBezTo>
                  <a:cubicBezTo>
                    <a:pt x="1638" y="6039"/>
                    <a:pt x="512" y="9313"/>
                    <a:pt x="171" y="11667"/>
                  </a:cubicBezTo>
                  <a:cubicBezTo>
                    <a:pt x="-170" y="14021"/>
                    <a:pt x="239" y="16614"/>
                    <a:pt x="1194" y="18217"/>
                  </a:cubicBezTo>
                  <a:cubicBezTo>
                    <a:pt x="2149" y="19820"/>
                    <a:pt x="4196" y="20332"/>
                    <a:pt x="5902" y="21287"/>
                  </a:cubicBezTo>
                  <a:cubicBezTo>
                    <a:pt x="7608" y="22242"/>
                    <a:pt x="10439" y="22584"/>
                    <a:pt x="11428" y="23948"/>
                  </a:cubicBezTo>
                  <a:cubicBezTo>
                    <a:pt x="12417" y="25313"/>
                    <a:pt x="11702" y="28076"/>
                    <a:pt x="11838" y="29474"/>
                  </a:cubicBezTo>
                  <a:cubicBezTo>
                    <a:pt x="11975" y="30873"/>
                    <a:pt x="12179" y="31862"/>
                    <a:pt x="12247" y="32339"/>
                  </a:cubicBezTo>
                </a:path>
              </a:pathLst>
            </a:custGeom>
            <a:noFill/>
            <a:ln cap="flat" cmpd="sng" w="28575">
              <a:solidFill>
                <a:schemeClr val="accent2"/>
              </a:solidFill>
              <a:prstDash val="solid"/>
              <a:round/>
              <a:headEnd len="med" w="med" type="none"/>
              <a:tailEnd len="med" w="med" type="none"/>
            </a:ln>
          </p:spPr>
        </p:sp>
        <p:sp>
          <p:nvSpPr>
            <p:cNvPr id="467" name="Google Shape;467;p37"/>
            <p:cNvSpPr/>
            <p:nvPr/>
          </p:nvSpPr>
          <p:spPr>
            <a:xfrm>
              <a:off x="5826025" y="1390225"/>
              <a:ext cx="4201448" cy="2816541"/>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7"/>
            <p:cNvSpPr/>
            <p:nvPr/>
          </p:nvSpPr>
          <p:spPr>
            <a:xfrm>
              <a:off x="-40925" y="3126450"/>
              <a:ext cx="4062850" cy="2123550"/>
            </a:xfrm>
            <a:custGeom>
              <a:rect b="b" l="l" r="r" t="t"/>
              <a:pathLst>
                <a:path extrusionOk="0" h="84942" w="162514">
                  <a:moveTo>
                    <a:pt x="0" y="0"/>
                  </a:moveTo>
                  <a:cubicBezTo>
                    <a:pt x="1092" y="2149"/>
                    <a:pt x="3888" y="10302"/>
                    <a:pt x="6549" y="12895"/>
                  </a:cubicBezTo>
                  <a:cubicBezTo>
                    <a:pt x="9210" y="15488"/>
                    <a:pt x="13303" y="13953"/>
                    <a:pt x="15964" y="15556"/>
                  </a:cubicBezTo>
                  <a:cubicBezTo>
                    <a:pt x="18625" y="17159"/>
                    <a:pt x="21184" y="20434"/>
                    <a:pt x="22514" y="22515"/>
                  </a:cubicBezTo>
                  <a:cubicBezTo>
                    <a:pt x="23845" y="24596"/>
                    <a:pt x="23708" y="26472"/>
                    <a:pt x="23947" y="28041"/>
                  </a:cubicBezTo>
                  <a:cubicBezTo>
                    <a:pt x="24186" y="29610"/>
                    <a:pt x="24459" y="28996"/>
                    <a:pt x="23947" y="31930"/>
                  </a:cubicBezTo>
                  <a:cubicBezTo>
                    <a:pt x="23435" y="34864"/>
                    <a:pt x="21321" y="42744"/>
                    <a:pt x="20877" y="45644"/>
                  </a:cubicBezTo>
                  <a:cubicBezTo>
                    <a:pt x="20434" y="48544"/>
                    <a:pt x="21081" y="47486"/>
                    <a:pt x="21286" y="49328"/>
                  </a:cubicBezTo>
                  <a:cubicBezTo>
                    <a:pt x="21491" y="51170"/>
                    <a:pt x="20604" y="54479"/>
                    <a:pt x="22105" y="56696"/>
                  </a:cubicBezTo>
                  <a:cubicBezTo>
                    <a:pt x="23606" y="58913"/>
                    <a:pt x="27802" y="61370"/>
                    <a:pt x="30292" y="62632"/>
                  </a:cubicBezTo>
                  <a:cubicBezTo>
                    <a:pt x="32782" y="63894"/>
                    <a:pt x="33567" y="63553"/>
                    <a:pt x="37046" y="64269"/>
                  </a:cubicBezTo>
                  <a:cubicBezTo>
                    <a:pt x="40526" y="64985"/>
                    <a:pt x="46837" y="65702"/>
                    <a:pt x="51169" y="66930"/>
                  </a:cubicBezTo>
                  <a:cubicBezTo>
                    <a:pt x="55501" y="68158"/>
                    <a:pt x="60754" y="70308"/>
                    <a:pt x="63040" y="71638"/>
                  </a:cubicBezTo>
                  <a:cubicBezTo>
                    <a:pt x="65326" y="72969"/>
                    <a:pt x="63553" y="74129"/>
                    <a:pt x="64883" y="74913"/>
                  </a:cubicBezTo>
                  <a:cubicBezTo>
                    <a:pt x="66214" y="75698"/>
                    <a:pt x="66895" y="76038"/>
                    <a:pt x="71023" y="76345"/>
                  </a:cubicBezTo>
                  <a:cubicBezTo>
                    <a:pt x="75151" y="76652"/>
                    <a:pt x="83168" y="76891"/>
                    <a:pt x="89649" y="76755"/>
                  </a:cubicBezTo>
                  <a:cubicBezTo>
                    <a:pt x="96131" y="76619"/>
                    <a:pt x="104659" y="75118"/>
                    <a:pt x="109912" y="75527"/>
                  </a:cubicBezTo>
                  <a:cubicBezTo>
                    <a:pt x="115165" y="75936"/>
                    <a:pt x="118508" y="78427"/>
                    <a:pt x="121169" y="79211"/>
                  </a:cubicBezTo>
                  <a:cubicBezTo>
                    <a:pt x="123830" y="79996"/>
                    <a:pt x="122670" y="81053"/>
                    <a:pt x="125877" y="80234"/>
                  </a:cubicBezTo>
                  <a:cubicBezTo>
                    <a:pt x="129084" y="79415"/>
                    <a:pt x="136213" y="74367"/>
                    <a:pt x="140409" y="74299"/>
                  </a:cubicBezTo>
                  <a:cubicBezTo>
                    <a:pt x="144605" y="74231"/>
                    <a:pt x="148289" y="78392"/>
                    <a:pt x="151052" y="79825"/>
                  </a:cubicBezTo>
                  <a:cubicBezTo>
                    <a:pt x="153815" y="81258"/>
                    <a:pt x="155078" y="82042"/>
                    <a:pt x="156988" y="82895"/>
                  </a:cubicBezTo>
                  <a:cubicBezTo>
                    <a:pt x="158898" y="83748"/>
                    <a:pt x="161593" y="84601"/>
                    <a:pt x="162514" y="84942"/>
                  </a:cubicBezTo>
                </a:path>
              </a:pathLst>
            </a:custGeom>
            <a:noFill/>
            <a:ln cap="flat" cmpd="sng" w="38100">
              <a:solidFill>
                <a:schemeClr val="dk2"/>
              </a:solidFill>
              <a:prstDash val="solid"/>
              <a:round/>
              <a:headEnd len="med" w="med" type="none"/>
              <a:tailEnd len="med" w="med" type="none"/>
            </a:ln>
          </p:spPr>
        </p:sp>
      </p:grpSp>
      <p:sp>
        <p:nvSpPr>
          <p:cNvPr id="469" name="Google Shape;469;p37"/>
          <p:cNvSpPr txBox="1"/>
          <p:nvPr>
            <p:ph type="title"/>
          </p:nvPr>
        </p:nvSpPr>
        <p:spPr>
          <a:xfrm>
            <a:off x="758775"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5"/>
              </a:buClr>
              <a:buSzPts val="2800"/>
              <a:buNone/>
              <a:defRPr>
                <a:solidFill>
                  <a:schemeClr val="accent5"/>
                </a:solidFill>
              </a:defRPr>
            </a:lvl1pPr>
            <a:lvl2pPr lvl="1" rtl="0">
              <a:spcBef>
                <a:spcPts val="0"/>
              </a:spcBef>
              <a:spcAft>
                <a:spcPts val="0"/>
              </a:spcAft>
              <a:buClr>
                <a:schemeClr val="accent5"/>
              </a:buClr>
              <a:buSzPts val="2800"/>
              <a:buNone/>
              <a:defRPr>
                <a:solidFill>
                  <a:schemeClr val="accent5"/>
                </a:solidFill>
              </a:defRPr>
            </a:lvl2pPr>
            <a:lvl3pPr lvl="2" rtl="0">
              <a:spcBef>
                <a:spcPts val="0"/>
              </a:spcBef>
              <a:spcAft>
                <a:spcPts val="0"/>
              </a:spcAft>
              <a:buClr>
                <a:schemeClr val="accent5"/>
              </a:buClr>
              <a:buSzPts val="2800"/>
              <a:buNone/>
              <a:defRPr>
                <a:solidFill>
                  <a:schemeClr val="accent5"/>
                </a:solidFill>
              </a:defRPr>
            </a:lvl3pPr>
            <a:lvl4pPr lvl="3" rtl="0">
              <a:spcBef>
                <a:spcPts val="0"/>
              </a:spcBef>
              <a:spcAft>
                <a:spcPts val="0"/>
              </a:spcAft>
              <a:buClr>
                <a:schemeClr val="accent5"/>
              </a:buClr>
              <a:buSzPts val="2800"/>
              <a:buNone/>
              <a:defRPr>
                <a:solidFill>
                  <a:schemeClr val="accent5"/>
                </a:solidFill>
              </a:defRPr>
            </a:lvl4pPr>
            <a:lvl5pPr lvl="4" rtl="0">
              <a:spcBef>
                <a:spcPts val="0"/>
              </a:spcBef>
              <a:spcAft>
                <a:spcPts val="0"/>
              </a:spcAft>
              <a:buClr>
                <a:schemeClr val="accent5"/>
              </a:buClr>
              <a:buSzPts val="2800"/>
              <a:buNone/>
              <a:defRPr>
                <a:solidFill>
                  <a:schemeClr val="accent5"/>
                </a:solidFill>
              </a:defRPr>
            </a:lvl5pPr>
            <a:lvl6pPr lvl="5" rtl="0">
              <a:spcBef>
                <a:spcPts val="0"/>
              </a:spcBef>
              <a:spcAft>
                <a:spcPts val="0"/>
              </a:spcAft>
              <a:buClr>
                <a:schemeClr val="accent5"/>
              </a:buClr>
              <a:buSzPts val="2800"/>
              <a:buNone/>
              <a:defRPr>
                <a:solidFill>
                  <a:schemeClr val="accent5"/>
                </a:solidFill>
              </a:defRPr>
            </a:lvl6pPr>
            <a:lvl7pPr lvl="6" rtl="0">
              <a:spcBef>
                <a:spcPts val="0"/>
              </a:spcBef>
              <a:spcAft>
                <a:spcPts val="0"/>
              </a:spcAft>
              <a:buClr>
                <a:schemeClr val="accent5"/>
              </a:buClr>
              <a:buSzPts val="2800"/>
              <a:buNone/>
              <a:defRPr>
                <a:solidFill>
                  <a:schemeClr val="accent5"/>
                </a:solidFill>
              </a:defRPr>
            </a:lvl7pPr>
            <a:lvl8pPr lvl="7" rtl="0">
              <a:spcBef>
                <a:spcPts val="0"/>
              </a:spcBef>
              <a:spcAft>
                <a:spcPts val="0"/>
              </a:spcAft>
              <a:buClr>
                <a:schemeClr val="accent5"/>
              </a:buClr>
              <a:buSzPts val="2800"/>
              <a:buNone/>
              <a:defRPr>
                <a:solidFill>
                  <a:schemeClr val="accent5"/>
                </a:solidFill>
              </a:defRPr>
            </a:lvl8pPr>
            <a:lvl9pPr lvl="8" rtl="0">
              <a:spcBef>
                <a:spcPts val="0"/>
              </a:spcBef>
              <a:spcAft>
                <a:spcPts val="0"/>
              </a:spcAft>
              <a:buClr>
                <a:schemeClr val="accent5"/>
              </a:buClr>
              <a:buSzPts val="2800"/>
              <a:buNone/>
              <a:defRPr>
                <a:solidFill>
                  <a:schemeClr val="accent5"/>
                </a:solidFill>
              </a:defRPr>
            </a:lvl9pPr>
          </a:lstStyle>
          <a:p/>
        </p:txBody>
      </p:sp>
      <p:sp>
        <p:nvSpPr>
          <p:cNvPr id="470" name="Google Shape;470;p37"/>
          <p:cNvSpPr txBox="1"/>
          <p:nvPr>
            <p:ph idx="2" type="title"/>
          </p:nvPr>
        </p:nvSpPr>
        <p:spPr>
          <a:xfrm>
            <a:off x="1335850" y="1171800"/>
            <a:ext cx="2518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Clr>
                <a:schemeClr val="accent5"/>
              </a:buClr>
              <a:buSzPts val="2000"/>
              <a:buNone/>
              <a:defRPr b="1" sz="1900">
                <a:solidFill>
                  <a:schemeClr val="accent5"/>
                </a:solidFill>
              </a:defRPr>
            </a:lvl1pPr>
            <a:lvl2pPr lvl="1" rtl="0">
              <a:spcBef>
                <a:spcPts val="0"/>
              </a:spcBef>
              <a:spcAft>
                <a:spcPts val="0"/>
              </a:spcAft>
              <a:buClr>
                <a:schemeClr val="accent5"/>
              </a:buClr>
              <a:buSzPts val="2000"/>
              <a:buNone/>
              <a:defRPr sz="2000">
                <a:solidFill>
                  <a:schemeClr val="accent5"/>
                </a:solidFill>
              </a:defRPr>
            </a:lvl2pPr>
            <a:lvl3pPr lvl="2" rtl="0">
              <a:spcBef>
                <a:spcPts val="0"/>
              </a:spcBef>
              <a:spcAft>
                <a:spcPts val="0"/>
              </a:spcAft>
              <a:buClr>
                <a:schemeClr val="accent5"/>
              </a:buClr>
              <a:buSzPts val="2000"/>
              <a:buNone/>
              <a:defRPr sz="2000">
                <a:solidFill>
                  <a:schemeClr val="accent5"/>
                </a:solidFill>
              </a:defRPr>
            </a:lvl3pPr>
            <a:lvl4pPr lvl="3" rtl="0">
              <a:spcBef>
                <a:spcPts val="0"/>
              </a:spcBef>
              <a:spcAft>
                <a:spcPts val="0"/>
              </a:spcAft>
              <a:buClr>
                <a:schemeClr val="accent5"/>
              </a:buClr>
              <a:buSzPts val="2000"/>
              <a:buNone/>
              <a:defRPr sz="2000">
                <a:solidFill>
                  <a:schemeClr val="accent5"/>
                </a:solidFill>
              </a:defRPr>
            </a:lvl4pPr>
            <a:lvl5pPr lvl="4" rtl="0">
              <a:spcBef>
                <a:spcPts val="0"/>
              </a:spcBef>
              <a:spcAft>
                <a:spcPts val="0"/>
              </a:spcAft>
              <a:buClr>
                <a:schemeClr val="accent5"/>
              </a:buClr>
              <a:buSzPts val="2000"/>
              <a:buNone/>
              <a:defRPr sz="2000">
                <a:solidFill>
                  <a:schemeClr val="accent5"/>
                </a:solidFill>
              </a:defRPr>
            </a:lvl5pPr>
            <a:lvl6pPr lvl="5" rtl="0">
              <a:spcBef>
                <a:spcPts val="0"/>
              </a:spcBef>
              <a:spcAft>
                <a:spcPts val="0"/>
              </a:spcAft>
              <a:buClr>
                <a:schemeClr val="accent5"/>
              </a:buClr>
              <a:buSzPts val="2000"/>
              <a:buNone/>
              <a:defRPr sz="2000">
                <a:solidFill>
                  <a:schemeClr val="accent5"/>
                </a:solidFill>
              </a:defRPr>
            </a:lvl6pPr>
            <a:lvl7pPr lvl="6" rtl="0">
              <a:spcBef>
                <a:spcPts val="0"/>
              </a:spcBef>
              <a:spcAft>
                <a:spcPts val="0"/>
              </a:spcAft>
              <a:buClr>
                <a:schemeClr val="accent5"/>
              </a:buClr>
              <a:buSzPts val="2000"/>
              <a:buNone/>
              <a:defRPr sz="2000">
                <a:solidFill>
                  <a:schemeClr val="accent5"/>
                </a:solidFill>
              </a:defRPr>
            </a:lvl7pPr>
            <a:lvl8pPr lvl="7" rtl="0">
              <a:spcBef>
                <a:spcPts val="0"/>
              </a:spcBef>
              <a:spcAft>
                <a:spcPts val="0"/>
              </a:spcAft>
              <a:buClr>
                <a:schemeClr val="accent5"/>
              </a:buClr>
              <a:buSzPts val="2000"/>
              <a:buNone/>
              <a:defRPr sz="2000">
                <a:solidFill>
                  <a:schemeClr val="accent5"/>
                </a:solidFill>
              </a:defRPr>
            </a:lvl8pPr>
            <a:lvl9pPr lvl="8" rtl="0">
              <a:spcBef>
                <a:spcPts val="0"/>
              </a:spcBef>
              <a:spcAft>
                <a:spcPts val="0"/>
              </a:spcAft>
              <a:buClr>
                <a:schemeClr val="accent5"/>
              </a:buClr>
              <a:buSzPts val="2000"/>
              <a:buNone/>
              <a:defRPr sz="2000">
                <a:solidFill>
                  <a:schemeClr val="accent5"/>
                </a:solidFill>
              </a:defRPr>
            </a:lvl9pPr>
          </a:lstStyle>
          <a:p/>
        </p:txBody>
      </p:sp>
      <p:sp>
        <p:nvSpPr>
          <p:cNvPr id="471" name="Google Shape;471;p37"/>
          <p:cNvSpPr txBox="1"/>
          <p:nvPr>
            <p:ph idx="3" type="title"/>
          </p:nvPr>
        </p:nvSpPr>
        <p:spPr>
          <a:xfrm>
            <a:off x="1335850" y="1627200"/>
            <a:ext cx="25188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72" name="Google Shape;472;p37"/>
          <p:cNvSpPr txBox="1"/>
          <p:nvPr>
            <p:ph idx="4" type="title"/>
          </p:nvPr>
        </p:nvSpPr>
        <p:spPr>
          <a:xfrm>
            <a:off x="1335900" y="3284400"/>
            <a:ext cx="2518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Clr>
                <a:schemeClr val="accent5"/>
              </a:buClr>
              <a:buSzPts val="2000"/>
              <a:buNone/>
              <a:defRPr b="1" sz="1900">
                <a:solidFill>
                  <a:schemeClr val="accent5"/>
                </a:solidFill>
              </a:defRPr>
            </a:lvl1pPr>
            <a:lvl2pPr lvl="1" rtl="0">
              <a:spcBef>
                <a:spcPts val="0"/>
              </a:spcBef>
              <a:spcAft>
                <a:spcPts val="0"/>
              </a:spcAft>
              <a:buClr>
                <a:schemeClr val="accent5"/>
              </a:buClr>
              <a:buSzPts val="2000"/>
              <a:buNone/>
              <a:defRPr sz="2000">
                <a:solidFill>
                  <a:schemeClr val="accent5"/>
                </a:solidFill>
              </a:defRPr>
            </a:lvl2pPr>
            <a:lvl3pPr lvl="2" rtl="0">
              <a:spcBef>
                <a:spcPts val="0"/>
              </a:spcBef>
              <a:spcAft>
                <a:spcPts val="0"/>
              </a:spcAft>
              <a:buClr>
                <a:schemeClr val="accent5"/>
              </a:buClr>
              <a:buSzPts val="2000"/>
              <a:buNone/>
              <a:defRPr sz="2000">
                <a:solidFill>
                  <a:schemeClr val="accent5"/>
                </a:solidFill>
              </a:defRPr>
            </a:lvl3pPr>
            <a:lvl4pPr lvl="3" rtl="0">
              <a:spcBef>
                <a:spcPts val="0"/>
              </a:spcBef>
              <a:spcAft>
                <a:spcPts val="0"/>
              </a:spcAft>
              <a:buClr>
                <a:schemeClr val="accent5"/>
              </a:buClr>
              <a:buSzPts val="2000"/>
              <a:buNone/>
              <a:defRPr sz="2000">
                <a:solidFill>
                  <a:schemeClr val="accent5"/>
                </a:solidFill>
              </a:defRPr>
            </a:lvl4pPr>
            <a:lvl5pPr lvl="4" rtl="0">
              <a:spcBef>
                <a:spcPts val="0"/>
              </a:spcBef>
              <a:spcAft>
                <a:spcPts val="0"/>
              </a:spcAft>
              <a:buClr>
                <a:schemeClr val="accent5"/>
              </a:buClr>
              <a:buSzPts val="2000"/>
              <a:buNone/>
              <a:defRPr sz="2000">
                <a:solidFill>
                  <a:schemeClr val="accent5"/>
                </a:solidFill>
              </a:defRPr>
            </a:lvl5pPr>
            <a:lvl6pPr lvl="5" rtl="0">
              <a:spcBef>
                <a:spcPts val="0"/>
              </a:spcBef>
              <a:spcAft>
                <a:spcPts val="0"/>
              </a:spcAft>
              <a:buClr>
                <a:schemeClr val="accent5"/>
              </a:buClr>
              <a:buSzPts val="2000"/>
              <a:buNone/>
              <a:defRPr sz="2000">
                <a:solidFill>
                  <a:schemeClr val="accent5"/>
                </a:solidFill>
              </a:defRPr>
            </a:lvl6pPr>
            <a:lvl7pPr lvl="6" rtl="0">
              <a:spcBef>
                <a:spcPts val="0"/>
              </a:spcBef>
              <a:spcAft>
                <a:spcPts val="0"/>
              </a:spcAft>
              <a:buClr>
                <a:schemeClr val="accent5"/>
              </a:buClr>
              <a:buSzPts val="2000"/>
              <a:buNone/>
              <a:defRPr sz="2000">
                <a:solidFill>
                  <a:schemeClr val="accent5"/>
                </a:solidFill>
              </a:defRPr>
            </a:lvl7pPr>
            <a:lvl8pPr lvl="7" rtl="0">
              <a:spcBef>
                <a:spcPts val="0"/>
              </a:spcBef>
              <a:spcAft>
                <a:spcPts val="0"/>
              </a:spcAft>
              <a:buClr>
                <a:schemeClr val="accent5"/>
              </a:buClr>
              <a:buSzPts val="2000"/>
              <a:buNone/>
              <a:defRPr sz="2000">
                <a:solidFill>
                  <a:schemeClr val="accent5"/>
                </a:solidFill>
              </a:defRPr>
            </a:lvl8pPr>
            <a:lvl9pPr lvl="8" rtl="0">
              <a:spcBef>
                <a:spcPts val="0"/>
              </a:spcBef>
              <a:spcAft>
                <a:spcPts val="0"/>
              </a:spcAft>
              <a:buClr>
                <a:schemeClr val="accent5"/>
              </a:buClr>
              <a:buSzPts val="2000"/>
              <a:buNone/>
              <a:defRPr sz="2000">
                <a:solidFill>
                  <a:schemeClr val="accent5"/>
                </a:solidFill>
              </a:defRPr>
            </a:lvl9pPr>
          </a:lstStyle>
          <a:p/>
        </p:txBody>
      </p:sp>
      <p:sp>
        <p:nvSpPr>
          <p:cNvPr id="473" name="Google Shape;473;p37"/>
          <p:cNvSpPr txBox="1"/>
          <p:nvPr>
            <p:ph idx="5" type="title"/>
          </p:nvPr>
        </p:nvSpPr>
        <p:spPr>
          <a:xfrm>
            <a:off x="1335850" y="3739800"/>
            <a:ext cx="25188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74" name="Google Shape;474;p37"/>
          <p:cNvSpPr txBox="1"/>
          <p:nvPr>
            <p:ph idx="6" type="title"/>
          </p:nvPr>
        </p:nvSpPr>
        <p:spPr>
          <a:xfrm>
            <a:off x="1335700" y="2228100"/>
            <a:ext cx="2519100" cy="531600"/>
          </a:xfrm>
          <a:prstGeom prst="rect">
            <a:avLst/>
          </a:prstGeom>
        </p:spPr>
        <p:txBody>
          <a:bodyPr anchorCtr="0" anchor="b" bIns="91425" lIns="91425" spcFirstLastPara="1" rIns="91425" wrap="square" tIns="91425">
            <a:noAutofit/>
          </a:bodyPr>
          <a:lstStyle>
            <a:lvl1pPr lvl="0" rtl="0" algn="l">
              <a:spcBef>
                <a:spcPts val="0"/>
              </a:spcBef>
              <a:spcAft>
                <a:spcPts val="0"/>
              </a:spcAft>
              <a:buClr>
                <a:schemeClr val="accent5"/>
              </a:buClr>
              <a:buSzPts val="2000"/>
              <a:buNone/>
              <a:defRPr b="1" sz="1900">
                <a:solidFill>
                  <a:schemeClr val="accent5"/>
                </a:solidFill>
              </a:defRPr>
            </a:lvl1pPr>
            <a:lvl2pPr lvl="1" rtl="0">
              <a:spcBef>
                <a:spcPts val="0"/>
              </a:spcBef>
              <a:spcAft>
                <a:spcPts val="0"/>
              </a:spcAft>
              <a:buClr>
                <a:schemeClr val="accent5"/>
              </a:buClr>
              <a:buSzPts val="2000"/>
              <a:buNone/>
              <a:defRPr sz="2000">
                <a:solidFill>
                  <a:schemeClr val="accent5"/>
                </a:solidFill>
              </a:defRPr>
            </a:lvl2pPr>
            <a:lvl3pPr lvl="2" rtl="0">
              <a:spcBef>
                <a:spcPts val="0"/>
              </a:spcBef>
              <a:spcAft>
                <a:spcPts val="0"/>
              </a:spcAft>
              <a:buClr>
                <a:schemeClr val="accent5"/>
              </a:buClr>
              <a:buSzPts val="2000"/>
              <a:buNone/>
              <a:defRPr sz="2000">
                <a:solidFill>
                  <a:schemeClr val="accent5"/>
                </a:solidFill>
              </a:defRPr>
            </a:lvl3pPr>
            <a:lvl4pPr lvl="3" rtl="0">
              <a:spcBef>
                <a:spcPts val="0"/>
              </a:spcBef>
              <a:spcAft>
                <a:spcPts val="0"/>
              </a:spcAft>
              <a:buClr>
                <a:schemeClr val="accent5"/>
              </a:buClr>
              <a:buSzPts val="2000"/>
              <a:buNone/>
              <a:defRPr sz="2000">
                <a:solidFill>
                  <a:schemeClr val="accent5"/>
                </a:solidFill>
              </a:defRPr>
            </a:lvl4pPr>
            <a:lvl5pPr lvl="4" rtl="0">
              <a:spcBef>
                <a:spcPts val="0"/>
              </a:spcBef>
              <a:spcAft>
                <a:spcPts val="0"/>
              </a:spcAft>
              <a:buClr>
                <a:schemeClr val="accent5"/>
              </a:buClr>
              <a:buSzPts val="2000"/>
              <a:buNone/>
              <a:defRPr sz="2000">
                <a:solidFill>
                  <a:schemeClr val="accent5"/>
                </a:solidFill>
              </a:defRPr>
            </a:lvl5pPr>
            <a:lvl6pPr lvl="5" rtl="0">
              <a:spcBef>
                <a:spcPts val="0"/>
              </a:spcBef>
              <a:spcAft>
                <a:spcPts val="0"/>
              </a:spcAft>
              <a:buClr>
                <a:schemeClr val="accent5"/>
              </a:buClr>
              <a:buSzPts val="2000"/>
              <a:buNone/>
              <a:defRPr sz="2000">
                <a:solidFill>
                  <a:schemeClr val="accent5"/>
                </a:solidFill>
              </a:defRPr>
            </a:lvl6pPr>
            <a:lvl7pPr lvl="6" rtl="0">
              <a:spcBef>
                <a:spcPts val="0"/>
              </a:spcBef>
              <a:spcAft>
                <a:spcPts val="0"/>
              </a:spcAft>
              <a:buClr>
                <a:schemeClr val="accent5"/>
              </a:buClr>
              <a:buSzPts val="2000"/>
              <a:buNone/>
              <a:defRPr sz="2000">
                <a:solidFill>
                  <a:schemeClr val="accent5"/>
                </a:solidFill>
              </a:defRPr>
            </a:lvl7pPr>
            <a:lvl8pPr lvl="7" rtl="0">
              <a:spcBef>
                <a:spcPts val="0"/>
              </a:spcBef>
              <a:spcAft>
                <a:spcPts val="0"/>
              </a:spcAft>
              <a:buClr>
                <a:schemeClr val="accent5"/>
              </a:buClr>
              <a:buSzPts val="2000"/>
              <a:buNone/>
              <a:defRPr sz="2000">
                <a:solidFill>
                  <a:schemeClr val="accent5"/>
                </a:solidFill>
              </a:defRPr>
            </a:lvl8pPr>
            <a:lvl9pPr lvl="8" rtl="0">
              <a:spcBef>
                <a:spcPts val="0"/>
              </a:spcBef>
              <a:spcAft>
                <a:spcPts val="0"/>
              </a:spcAft>
              <a:buClr>
                <a:schemeClr val="accent5"/>
              </a:buClr>
              <a:buSzPts val="2000"/>
              <a:buNone/>
              <a:defRPr sz="2000">
                <a:solidFill>
                  <a:schemeClr val="accent5"/>
                </a:solidFill>
              </a:defRPr>
            </a:lvl9pPr>
          </a:lstStyle>
          <a:p/>
        </p:txBody>
      </p:sp>
      <p:sp>
        <p:nvSpPr>
          <p:cNvPr id="475" name="Google Shape;475;p37"/>
          <p:cNvSpPr txBox="1"/>
          <p:nvPr>
            <p:ph idx="7" type="title"/>
          </p:nvPr>
        </p:nvSpPr>
        <p:spPr>
          <a:xfrm>
            <a:off x="1335850" y="2683500"/>
            <a:ext cx="25188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1">
  <p:cSld name="CUSTOM_2_1">
    <p:spTree>
      <p:nvGrpSpPr>
        <p:cNvPr id="476" name="Shape 476"/>
        <p:cNvGrpSpPr/>
        <p:nvPr/>
      </p:nvGrpSpPr>
      <p:grpSpPr>
        <a:xfrm>
          <a:off x="0" y="0"/>
          <a:ext cx="0" cy="0"/>
          <a:chOff x="0" y="0"/>
          <a:chExt cx="0" cy="0"/>
        </a:xfrm>
      </p:grpSpPr>
      <p:grpSp>
        <p:nvGrpSpPr>
          <p:cNvPr id="477" name="Google Shape;477;p38"/>
          <p:cNvGrpSpPr/>
          <p:nvPr/>
        </p:nvGrpSpPr>
        <p:grpSpPr>
          <a:xfrm>
            <a:off x="-1509775" y="-1051988"/>
            <a:ext cx="10720800" cy="8547429"/>
            <a:chOff x="-1509775" y="-1051988"/>
            <a:chExt cx="10720800" cy="8547429"/>
          </a:xfrm>
        </p:grpSpPr>
        <p:sp>
          <p:nvSpPr>
            <p:cNvPr id="478" name="Google Shape;478;p38"/>
            <p:cNvSpPr/>
            <p:nvPr/>
          </p:nvSpPr>
          <p:spPr>
            <a:xfrm rot="10800000">
              <a:off x="-1509775" y="4569225"/>
              <a:ext cx="4365049" cy="2926215"/>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 name="Google Shape;479;p38"/>
            <p:cNvSpPr/>
            <p:nvPr/>
          </p:nvSpPr>
          <p:spPr>
            <a:xfrm>
              <a:off x="3223025" y="4848493"/>
              <a:ext cx="368875" cy="374250"/>
            </a:xfrm>
            <a:custGeom>
              <a:rect b="b" l="l" r="r" t="t"/>
              <a:pathLst>
                <a:path extrusionOk="0" h="14970" w="14755">
                  <a:moveTo>
                    <a:pt x="14746" y="0"/>
                  </a:moveTo>
                  <a:cubicBezTo>
                    <a:pt x="14709" y="410"/>
                    <a:pt x="14858" y="1453"/>
                    <a:pt x="14523" y="2458"/>
                  </a:cubicBezTo>
                  <a:cubicBezTo>
                    <a:pt x="14188" y="3464"/>
                    <a:pt x="13742" y="5102"/>
                    <a:pt x="12736" y="6033"/>
                  </a:cubicBezTo>
                  <a:cubicBezTo>
                    <a:pt x="11731" y="6964"/>
                    <a:pt x="9831" y="7337"/>
                    <a:pt x="8490" y="8044"/>
                  </a:cubicBezTo>
                  <a:cubicBezTo>
                    <a:pt x="7149" y="8752"/>
                    <a:pt x="5809" y="9422"/>
                    <a:pt x="4692" y="10278"/>
                  </a:cubicBezTo>
                  <a:cubicBezTo>
                    <a:pt x="3575" y="11135"/>
                    <a:pt x="2569" y="12401"/>
                    <a:pt x="1787" y="13183"/>
                  </a:cubicBezTo>
                  <a:cubicBezTo>
                    <a:pt x="1005" y="13965"/>
                    <a:pt x="298" y="14672"/>
                    <a:pt x="0" y="14970"/>
                  </a:cubicBezTo>
                </a:path>
              </a:pathLst>
            </a:custGeom>
            <a:noFill/>
            <a:ln cap="flat" cmpd="sng" w="19050">
              <a:solidFill>
                <a:schemeClr val="accent2"/>
              </a:solidFill>
              <a:prstDash val="solid"/>
              <a:round/>
              <a:headEnd len="med" w="med" type="none"/>
              <a:tailEnd len="med" w="med" type="none"/>
            </a:ln>
          </p:spPr>
        </p:sp>
        <p:sp>
          <p:nvSpPr>
            <p:cNvPr id="480" name="Google Shape;480;p38"/>
            <p:cNvSpPr/>
            <p:nvPr/>
          </p:nvSpPr>
          <p:spPr>
            <a:xfrm>
              <a:off x="396586" y="4417229"/>
              <a:ext cx="955203" cy="737316"/>
            </a:xfrm>
            <a:custGeom>
              <a:rect b="b" l="l" r="r" t="t"/>
              <a:pathLst>
                <a:path extrusionOk="0" h="30386" w="37984">
                  <a:moveTo>
                    <a:pt x="0" y="0"/>
                  </a:moveTo>
                  <a:cubicBezTo>
                    <a:pt x="1341" y="1303"/>
                    <a:pt x="6219" y="5549"/>
                    <a:pt x="8044" y="7820"/>
                  </a:cubicBezTo>
                  <a:cubicBezTo>
                    <a:pt x="9869" y="10092"/>
                    <a:pt x="9460" y="12102"/>
                    <a:pt x="10949" y="13629"/>
                  </a:cubicBezTo>
                  <a:cubicBezTo>
                    <a:pt x="12439" y="15156"/>
                    <a:pt x="15082" y="16273"/>
                    <a:pt x="16981" y="16980"/>
                  </a:cubicBezTo>
                  <a:cubicBezTo>
                    <a:pt x="18880" y="17688"/>
                    <a:pt x="20184" y="17278"/>
                    <a:pt x="22344" y="17874"/>
                  </a:cubicBezTo>
                  <a:cubicBezTo>
                    <a:pt x="24504" y="18470"/>
                    <a:pt x="27966" y="19103"/>
                    <a:pt x="29940" y="20555"/>
                  </a:cubicBezTo>
                  <a:cubicBezTo>
                    <a:pt x="31914" y="22007"/>
                    <a:pt x="32845" y="24950"/>
                    <a:pt x="34186" y="26588"/>
                  </a:cubicBezTo>
                  <a:cubicBezTo>
                    <a:pt x="35527" y="28227"/>
                    <a:pt x="37351" y="29753"/>
                    <a:pt x="37984" y="30386"/>
                  </a:cubicBezTo>
                </a:path>
              </a:pathLst>
            </a:custGeom>
            <a:noFill/>
            <a:ln cap="flat" cmpd="sng" w="19050">
              <a:solidFill>
                <a:schemeClr val="accent2"/>
              </a:solidFill>
              <a:prstDash val="solid"/>
              <a:round/>
              <a:headEnd len="med" w="med" type="none"/>
              <a:tailEnd len="med" w="med" type="none"/>
            </a:ln>
          </p:spPr>
        </p:sp>
        <p:sp>
          <p:nvSpPr>
            <p:cNvPr id="481" name="Google Shape;481;p38"/>
            <p:cNvSpPr/>
            <p:nvPr/>
          </p:nvSpPr>
          <p:spPr>
            <a:xfrm>
              <a:off x="245750" y="4358641"/>
              <a:ext cx="430125" cy="929975"/>
            </a:xfrm>
            <a:custGeom>
              <a:rect b="b" l="l" r="r" t="t"/>
              <a:pathLst>
                <a:path extrusionOk="0" h="37199" w="17205">
                  <a:moveTo>
                    <a:pt x="9385" y="379"/>
                  </a:moveTo>
                  <a:cubicBezTo>
                    <a:pt x="9385" y="342"/>
                    <a:pt x="9906" y="-283"/>
                    <a:pt x="9385" y="156"/>
                  </a:cubicBezTo>
                  <a:cubicBezTo>
                    <a:pt x="8864" y="595"/>
                    <a:pt x="7486" y="1942"/>
                    <a:pt x="6257" y="3014"/>
                  </a:cubicBezTo>
                  <a:cubicBezTo>
                    <a:pt x="5028" y="4086"/>
                    <a:pt x="3055" y="4690"/>
                    <a:pt x="2012" y="6589"/>
                  </a:cubicBezTo>
                  <a:cubicBezTo>
                    <a:pt x="969" y="8488"/>
                    <a:pt x="-36" y="11877"/>
                    <a:pt x="1" y="14409"/>
                  </a:cubicBezTo>
                  <a:cubicBezTo>
                    <a:pt x="38" y="16941"/>
                    <a:pt x="1267" y="19734"/>
                    <a:pt x="2235" y="21782"/>
                  </a:cubicBezTo>
                  <a:cubicBezTo>
                    <a:pt x="3203" y="23830"/>
                    <a:pt x="4097" y="24985"/>
                    <a:pt x="5810" y="26698"/>
                  </a:cubicBezTo>
                  <a:cubicBezTo>
                    <a:pt x="7523" y="28411"/>
                    <a:pt x="10614" y="30310"/>
                    <a:pt x="12513" y="32060"/>
                  </a:cubicBezTo>
                  <a:cubicBezTo>
                    <a:pt x="14412" y="33810"/>
                    <a:pt x="16423" y="36343"/>
                    <a:pt x="17205" y="37199"/>
                  </a:cubicBezTo>
                </a:path>
              </a:pathLst>
            </a:custGeom>
            <a:noFill/>
            <a:ln cap="flat" cmpd="sng" w="38100">
              <a:solidFill>
                <a:schemeClr val="accent2"/>
              </a:solidFill>
              <a:prstDash val="solid"/>
              <a:round/>
              <a:headEnd len="med" w="med" type="none"/>
              <a:tailEnd len="med" w="med" type="none"/>
            </a:ln>
          </p:spPr>
        </p:sp>
        <p:sp>
          <p:nvSpPr>
            <p:cNvPr id="482" name="Google Shape;482;p38"/>
            <p:cNvSpPr/>
            <p:nvPr/>
          </p:nvSpPr>
          <p:spPr>
            <a:xfrm flipH="1" rot="2497583">
              <a:off x="-734542"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 name="Google Shape;483;p38"/>
            <p:cNvSpPr/>
            <p:nvPr/>
          </p:nvSpPr>
          <p:spPr>
            <a:xfrm>
              <a:off x="-61450" y="4204956"/>
              <a:ext cx="1843725" cy="813300"/>
            </a:xfrm>
            <a:custGeom>
              <a:rect b="b" l="l" r="r" t="t"/>
              <a:pathLst>
                <a:path extrusionOk="0" h="32532" w="73749">
                  <a:moveTo>
                    <a:pt x="0" y="717"/>
                  </a:moveTo>
                  <a:cubicBezTo>
                    <a:pt x="1564" y="643"/>
                    <a:pt x="6144" y="-511"/>
                    <a:pt x="9384" y="271"/>
                  </a:cubicBezTo>
                  <a:cubicBezTo>
                    <a:pt x="12624" y="1053"/>
                    <a:pt x="16348" y="4256"/>
                    <a:pt x="19439" y="5410"/>
                  </a:cubicBezTo>
                  <a:cubicBezTo>
                    <a:pt x="22530" y="6564"/>
                    <a:pt x="25248" y="6117"/>
                    <a:pt x="27929" y="7197"/>
                  </a:cubicBezTo>
                  <a:cubicBezTo>
                    <a:pt x="30610" y="8277"/>
                    <a:pt x="32323" y="10958"/>
                    <a:pt x="35526" y="11889"/>
                  </a:cubicBezTo>
                  <a:cubicBezTo>
                    <a:pt x="38729" y="12820"/>
                    <a:pt x="43682" y="11517"/>
                    <a:pt x="47145" y="12783"/>
                  </a:cubicBezTo>
                  <a:cubicBezTo>
                    <a:pt x="50608" y="14049"/>
                    <a:pt x="53922" y="17810"/>
                    <a:pt x="56305" y="19486"/>
                  </a:cubicBezTo>
                  <a:cubicBezTo>
                    <a:pt x="58688" y="21162"/>
                    <a:pt x="59444" y="22206"/>
                    <a:pt x="61444" y="22837"/>
                  </a:cubicBezTo>
                  <a:cubicBezTo>
                    <a:pt x="63444" y="23469"/>
                    <a:pt x="66860" y="22611"/>
                    <a:pt x="68303" y="23275"/>
                  </a:cubicBezTo>
                  <a:cubicBezTo>
                    <a:pt x="69746" y="23939"/>
                    <a:pt x="69543" y="25777"/>
                    <a:pt x="70102" y="26819"/>
                  </a:cubicBezTo>
                  <a:cubicBezTo>
                    <a:pt x="70661" y="27861"/>
                    <a:pt x="71048" y="28577"/>
                    <a:pt x="71656" y="29529"/>
                  </a:cubicBezTo>
                  <a:cubicBezTo>
                    <a:pt x="72264" y="30481"/>
                    <a:pt x="73400" y="32032"/>
                    <a:pt x="73749" y="32532"/>
                  </a:cubicBezTo>
                </a:path>
              </a:pathLst>
            </a:custGeom>
            <a:noFill/>
            <a:ln cap="flat" cmpd="sng" w="38100">
              <a:solidFill>
                <a:schemeClr val="dk2"/>
              </a:solidFill>
              <a:prstDash val="solid"/>
              <a:round/>
              <a:headEnd len="med" w="med" type="none"/>
              <a:tailEnd len="med" w="med" type="none"/>
            </a:ln>
          </p:spPr>
        </p:sp>
        <p:sp>
          <p:nvSpPr>
            <p:cNvPr id="484" name="Google Shape;484;p38"/>
            <p:cNvSpPr/>
            <p:nvPr/>
          </p:nvSpPr>
          <p:spPr>
            <a:xfrm>
              <a:off x="1768775" y="4748383"/>
              <a:ext cx="2610525" cy="485550"/>
            </a:xfrm>
            <a:custGeom>
              <a:rect b="b" l="l" r="r" t="t"/>
              <a:pathLst>
                <a:path extrusionOk="0" h="19422" w="104421">
                  <a:moveTo>
                    <a:pt x="0" y="10184"/>
                  </a:moveTo>
                  <a:cubicBezTo>
                    <a:pt x="1446" y="10563"/>
                    <a:pt x="5536" y="12481"/>
                    <a:pt x="8677" y="12457"/>
                  </a:cubicBezTo>
                  <a:cubicBezTo>
                    <a:pt x="11818" y="12433"/>
                    <a:pt x="15476" y="10292"/>
                    <a:pt x="18846" y="10038"/>
                  </a:cubicBezTo>
                  <a:cubicBezTo>
                    <a:pt x="22217" y="9784"/>
                    <a:pt x="26023" y="10613"/>
                    <a:pt x="28900" y="10931"/>
                  </a:cubicBezTo>
                  <a:cubicBezTo>
                    <a:pt x="31777" y="11250"/>
                    <a:pt x="33953" y="12167"/>
                    <a:pt x="36110" y="11949"/>
                  </a:cubicBezTo>
                  <a:cubicBezTo>
                    <a:pt x="38267" y="11731"/>
                    <a:pt x="39141" y="10740"/>
                    <a:pt x="41841" y="9621"/>
                  </a:cubicBezTo>
                  <a:cubicBezTo>
                    <a:pt x="44542" y="8502"/>
                    <a:pt x="49481" y="6389"/>
                    <a:pt x="52313" y="5234"/>
                  </a:cubicBezTo>
                  <a:cubicBezTo>
                    <a:pt x="55145" y="4079"/>
                    <a:pt x="56176" y="2925"/>
                    <a:pt x="58834" y="2691"/>
                  </a:cubicBezTo>
                  <a:cubicBezTo>
                    <a:pt x="61492" y="2458"/>
                    <a:pt x="65382" y="3767"/>
                    <a:pt x="68263" y="3833"/>
                  </a:cubicBezTo>
                  <a:cubicBezTo>
                    <a:pt x="71144" y="3899"/>
                    <a:pt x="73960" y="3726"/>
                    <a:pt x="76120" y="3088"/>
                  </a:cubicBezTo>
                  <a:cubicBezTo>
                    <a:pt x="78280" y="2450"/>
                    <a:pt x="78288" y="-124"/>
                    <a:pt x="81222" y="5"/>
                  </a:cubicBezTo>
                  <a:cubicBezTo>
                    <a:pt x="84156" y="134"/>
                    <a:pt x="89856" y="627"/>
                    <a:pt x="93722" y="3863"/>
                  </a:cubicBezTo>
                  <a:cubicBezTo>
                    <a:pt x="97589" y="7099"/>
                    <a:pt x="102638" y="16829"/>
                    <a:pt x="104421" y="19422"/>
                  </a:cubicBezTo>
                </a:path>
              </a:pathLst>
            </a:custGeom>
            <a:noFill/>
            <a:ln cap="flat" cmpd="sng" w="38100">
              <a:solidFill>
                <a:schemeClr val="dk2"/>
              </a:solidFill>
              <a:prstDash val="solid"/>
              <a:round/>
              <a:headEnd len="med" w="med" type="none"/>
              <a:tailEnd len="med" w="med" type="none"/>
            </a:ln>
          </p:spPr>
        </p:sp>
        <p:sp>
          <p:nvSpPr>
            <p:cNvPr id="485" name="Google Shape;485;p38"/>
            <p:cNvSpPr/>
            <p:nvPr/>
          </p:nvSpPr>
          <p:spPr>
            <a:xfrm>
              <a:off x="1066900" y="5010493"/>
              <a:ext cx="709400" cy="262525"/>
            </a:xfrm>
            <a:custGeom>
              <a:rect b="b" l="l" r="r" t="t"/>
              <a:pathLst>
                <a:path extrusionOk="0" h="10501" w="28376">
                  <a:moveTo>
                    <a:pt x="28376" y="0"/>
                  </a:moveTo>
                  <a:cubicBezTo>
                    <a:pt x="27706" y="447"/>
                    <a:pt x="25993" y="2197"/>
                    <a:pt x="24354" y="2681"/>
                  </a:cubicBezTo>
                  <a:cubicBezTo>
                    <a:pt x="22716" y="3165"/>
                    <a:pt x="20817" y="2830"/>
                    <a:pt x="18545" y="2904"/>
                  </a:cubicBezTo>
                  <a:cubicBezTo>
                    <a:pt x="16274" y="2979"/>
                    <a:pt x="12401" y="2830"/>
                    <a:pt x="10725" y="3128"/>
                  </a:cubicBezTo>
                  <a:cubicBezTo>
                    <a:pt x="9049" y="3426"/>
                    <a:pt x="9682" y="4134"/>
                    <a:pt x="8490" y="4692"/>
                  </a:cubicBezTo>
                  <a:cubicBezTo>
                    <a:pt x="7298" y="5251"/>
                    <a:pt x="4990" y="5511"/>
                    <a:pt x="3575" y="6479"/>
                  </a:cubicBezTo>
                  <a:cubicBezTo>
                    <a:pt x="2160" y="7447"/>
                    <a:pt x="596" y="9831"/>
                    <a:pt x="0" y="10501"/>
                  </a:cubicBezTo>
                </a:path>
              </a:pathLst>
            </a:custGeom>
            <a:noFill/>
            <a:ln cap="flat" cmpd="sng" w="38100">
              <a:solidFill>
                <a:schemeClr val="dk2"/>
              </a:solidFill>
              <a:prstDash val="solid"/>
              <a:round/>
              <a:headEnd len="med" w="med" type="none"/>
              <a:tailEnd len="med" w="med" type="none"/>
            </a:ln>
          </p:spPr>
        </p:sp>
        <p:grpSp>
          <p:nvGrpSpPr>
            <p:cNvPr id="486" name="Google Shape;486;p38"/>
            <p:cNvGrpSpPr/>
            <p:nvPr/>
          </p:nvGrpSpPr>
          <p:grpSpPr>
            <a:xfrm>
              <a:off x="6570175" y="-56275"/>
              <a:ext cx="2640850" cy="676300"/>
              <a:chOff x="6570175" y="-56275"/>
              <a:chExt cx="2640850" cy="676300"/>
            </a:xfrm>
          </p:grpSpPr>
          <p:sp>
            <p:nvSpPr>
              <p:cNvPr id="487" name="Google Shape;487;p38"/>
              <p:cNvSpPr/>
              <p:nvPr/>
            </p:nvSpPr>
            <p:spPr>
              <a:xfrm>
                <a:off x="7900575" y="-25600"/>
                <a:ext cx="317250" cy="240500"/>
              </a:xfrm>
              <a:custGeom>
                <a:rect b="b" l="l" r="r" t="t"/>
                <a:pathLst>
                  <a:path extrusionOk="0" h="9620" w="12690">
                    <a:moveTo>
                      <a:pt x="0" y="9620"/>
                    </a:moveTo>
                    <a:cubicBezTo>
                      <a:pt x="853" y="9415"/>
                      <a:pt x="3480" y="9040"/>
                      <a:pt x="5117" y="8392"/>
                    </a:cubicBezTo>
                    <a:cubicBezTo>
                      <a:pt x="6754" y="7744"/>
                      <a:pt x="9005" y="6686"/>
                      <a:pt x="9824" y="5731"/>
                    </a:cubicBezTo>
                    <a:cubicBezTo>
                      <a:pt x="10643" y="4776"/>
                      <a:pt x="9551" y="3616"/>
                      <a:pt x="10029" y="2661"/>
                    </a:cubicBezTo>
                    <a:cubicBezTo>
                      <a:pt x="10507" y="1706"/>
                      <a:pt x="12247" y="444"/>
                      <a:pt x="12690" y="0"/>
                    </a:cubicBezTo>
                  </a:path>
                </a:pathLst>
              </a:custGeom>
              <a:noFill/>
              <a:ln cap="flat" cmpd="sng" w="38100">
                <a:solidFill>
                  <a:schemeClr val="accent2"/>
                </a:solidFill>
                <a:prstDash val="solid"/>
                <a:round/>
                <a:headEnd len="med" w="med" type="none"/>
                <a:tailEnd len="med" w="med" type="none"/>
              </a:ln>
            </p:spPr>
          </p:sp>
          <p:sp>
            <p:nvSpPr>
              <p:cNvPr id="488" name="Google Shape;488;p38"/>
              <p:cNvSpPr/>
              <p:nvPr/>
            </p:nvSpPr>
            <p:spPr>
              <a:xfrm>
                <a:off x="8843507" y="368825"/>
                <a:ext cx="317249" cy="92100"/>
              </a:xfrm>
              <a:custGeom>
                <a:rect b="b" l="l" r="r" t="t"/>
                <a:pathLst>
                  <a:path extrusionOk="0" h="3684" w="10030">
                    <a:moveTo>
                      <a:pt x="0" y="3684"/>
                    </a:moveTo>
                    <a:cubicBezTo>
                      <a:pt x="1024" y="3445"/>
                      <a:pt x="4640" y="2558"/>
                      <a:pt x="6141" y="2251"/>
                    </a:cubicBezTo>
                    <a:cubicBezTo>
                      <a:pt x="7642" y="1944"/>
                      <a:pt x="8358" y="2217"/>
                      <a:pt x="9006" y="1842"/>
                    </a:cubicBezTo>
                    <a:cubicBezTo>
                      <a:pt x="9654" y="1467"/>
                      <a:pt x="9859" y="307"/>
                      <a:pt x="10030" y="0"/>
                    </a:cubicBezTo>
                  </a:path>
                </a:pathLst>
              </a:custGeom>
              <a:noFill/>
              <a:ln cap="flat" cmpd="sng" w="38100">
                <a:solidFill>
                  <a:schemeClr val="accent2"/>
                </a:solidFill>
                <a:prstDash val="solid"/>
                <a:round/>
                <a:headEnd len="med" w="med" type="none"/>
                <a:tailEnd len="med" w="med" type="none"/>
              </a:ln>
            </p:spPr>
          </p:sp>
          <p:sp>
            <p:nvSpPr>
              <p:cNvPr id="489" name="Google Shape;489;p38"/>
              <p:cNvSpPr/>
              <p:nvPr/>
            </p:nvSpPr>
            <p:spPr>
              <a:xfrm>
                <a:off x="6570175" y="-56275"/>
                <a:ext cx="2640850" cy="676300"/>
              </a:xfrm>
              <a:custGeom>
                <a:rect b="b" l="l" r="r" t="t"/>
                <a:pathLst>
                  <a:path extrusionOk="0" h="27052" w="105634">
                    <a:moveTo>
                      <a:pt x="0" y="0"/>
                    </a:moveTo>
                    <a:cubicBezTo>
                      <a:pt x="2831" y="1058"/>
                      <a:pt x="12349" y="5288"/>
                      <a:pt x="16988" y="6345"/>
                    </a:cubicBezTo>
                    <a:cubicBezTo>
                      <a:pt x="21627" y="7403"/>
                      <a:pt x="23777" y="6209"/>
                      <a:pt x="27836" y="6345"/>
                    </a:cubicBezTo>
                    <a:cubicBezTo>
                      <a:pt x="31896" y="6481"/>
                      <a:pt x="37524" y="6617"/>
                      <a:pt x="41345" y="7163"/>
                    </a:cubicBezTo>
                    <a:cubicBezTo>
                      <a:pt x="45166" y="7709"/>
                      <a:pt x="47792" y="8596"/>
                      <a:pt x="50760" y="9619"/>
                    </a:cubicBezTo>
                    <a:cubicBezTo>
                      <a:pt x="53728" y="10643"/>
                      <a:pt x="55263" y="12451"/>
                      <a:pt x="59152" y="13304"/>
                    </a:cubicBezTo>
                    <a:cubicBezTo>
                      <a:pt x="63041" y="14157"/>
                      <a:pt x="69147" y="13952"/>
                      <a:pt x="74093" y="14736"/>
                    </a:cubicBezTo>
                    <a:cubicBezTo>
                      <a:pt x="79039" y="15521"/>
                      <a:pt x="85212" y="16107"/>
                      <a:pt x="88830" y="18011"/>
                    </a:cubicBezTo>
                    <a:cubicBezTo>
                      <a:pt x="92448" y="19915"/>
                      <a:pt x="93635" y="25024"/>
                      <a:pt x="95803" y="26158"/>
                    </a:cubicBezTo>
                    <a:cubicBezTo>
                      <a:pt x="97971" y="27293"/>
                      <a:pt x="100198" y="24669"/>
                      <a:pt x="101836" y="24818"/>
                    </a:cubicBezTo>
                    <a:cubicBezTo>
                      <a:pt x="103475" y="24967"/>
                      <a:pt x="105001" y="26680"/>
                      <a:pt x="105634" y="27052"/>
                    </a:cubicBezTo>
                  </a:path>
                </a:pathLst>
              </a:custGeom>
              <a:noFill/>
              <a:ln cap="flat" cmpd="sng" w="38100">
                <a:solidFill>
                  <a:schemeClr val="dk2"/>
                </a:solidFill>
                <a:prstDash val="solid"/>
                <a:round/>
                <a:headEnd len="med" w="med" type="none"/>
                <a:tailEnd len="med" w="med" type="none"/>
              </a:ln>
            </p:spPr>
          </p:sp>
        </p:grpSp>
      </p:grpSp>
      <p:sp>
        <p:nvSpPr>
          <p:cNvPr id="490" name="Google Shape;490;p38"/>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1" name="Google Shape;491;p38"/>
          <p:cNvSpPr txBox="1"/>
          <p:nvPr>
            <p:ph idx="2" type="title"/>
          </p:nvPr>
        </p:nvSpPr>
        <p:spPr>
          <a:xfrm>
            <a:off x="4782863" y="2054650"/>
            <a:ext cx="2931000" cy="531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92" name="Google Shape;492;p38"/>
          <p:cNvSpPr txBox="1"/>
          <p:nvPr>
            <p:ph idx="3" type="title"/>
          </p:nvPr>
        </p:nvSpPr>
        <p:spPr>
          <a:xfrm>
            <a:off x="4935262" y="1349075"/>
            <a:ext cx="23247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93" name="Google Shape;493;p38"/>
          <p:cNvSpPr txBox="1"/>
          <p:nvPr>
            <p:ph idx="4" type="title"/>
          </p:nvPr>
        </p:nvSpPr>
        <p:spPr>
          <a:xfrm>
            <a:off x="1430139" y="2054650"/>
            <a:ext cx="2726400" cy="531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94" name="Google Shape;494;p38"/>
          <p:cNvSpPr txBox="1"/>
          <p:nvPr>
            <p:ph idx="5" type="title"/>
          </p:nvPr>
        </p:nvSpPr>
        <p:spPr>
          <a:xfrm>
            <a:off x="1582537" y="1349075"/>
            <a:ext cx="23247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95" name="Google Shape;495;p38"/>
          <p:cNvSpPr txBox="1"/>
          <p:nvPr>
            <p:ph idx="6" type="title"/>
          </p:nvPr>
        </p:nvSpPr>
        <p:spPr>
          <a:xfrm>
            <a:off x="4782863" y="3630250"/>
            <a:ext cx="2931000" cy="531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96" name="Google Shape;496;p38"/>
          <p:cNvSpPr txBox="1"/>
          <p:nvPr>
            <p:ph idx="7" type="title"/>
          </p:nvPr>
        </p:nvSpPr>
        <p:spPr>
          <a:xfrm>
            <a:off x="4935262" y="2924675"/>
            <a:ext cx="23247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497" name="Google Shape;497;p38"/>
          <p:cNvSpPr txBox="1"/>
          <p:nvPr>
            <p:ph idx="8" type="title"/>
          </p:nvPr>
        </p:nvSpPr>
        <p:spPr>
          <a:xfrm>
            <a:off x="1430139" y="3630250"/>
            <a:ext cx="2726400" cy="531600"/>
          </a:xfrm>
          <a:prstGeom prst="rect">
            <a:avLst/>
          </a:prstGeom>
        </p:spPr>
        <p:txBody>
          <a:bodyPr anchorCtr="0" anchor="b" bIns="91425" lIns="91425" spcFirstLastPara="1" rIns="91425" wrap="square" tIns="91425">
            <a:noAutofit/>
          </a:bodyPr>
          <a:lstStyle>
            <a:lvl1pPr lvl="0" rtl="0" algn="r">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498" name="Google Shape;498;p38"/>
          <p:cNvSpPr txBox="1"/>
          <p:nvPr>
            <p:ph idx="9" type="title"/>
          </p:nvPr>
        </p:nvSpPr>
        <p:spPr>
          <a:xfrm>
            <a:off x="1582537" y="2924675"/>
            <a:ext cx="2324700" cy="7533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2">
  <p:cSld name="CUSTOM_2_1_1">
    <p:spTree>
      <p:nvGrpSpPr>
        <p:cNvPr id="499" name="Shape 499"/>
        <p:cNvGrpSpPr/>
        <p:nvPr/>
      </p:nvGrpSpPr>
      <p:grpSpPr>
        <a:xfrm>
          <a:off x="0" y="0"/>
          <a:ext cx="0" cy="0"/>
          <a:chOff x="0" y="0"/>
          <a:chExt cx="0" cy="0"/>
        </a:xfrm>
      </p:grpSpPr>
      <p:grpSp>
        <p:nvGrpSpPr>
          <p:cNvPr id="500" name="Google Shape;500;p39"/>
          <p:cNvGrpSpPr/>
          <p:nvPr/>
        </p:nvGrpSpPr>
        <p:grpSpPr>
          <a:xfrm>
            <a:off x="-1084412" y="-61400"/>
            <a:ext cx="10269338" cy="3993925"/>
            <a:chOff x="-1084412" y="-61400"/>
            <a:chExt cx="10269338" cy="3993925"/>
          </a:xfrm>
        </p:grpSpPr>
        <p:sp>
          <p:nvSpPr>
            <p:cNvPr id="501" name="Google Shape;501;p39"/>
            <p:cNvSpPr/>
            <p:nvPr/>
          </p:nvSpPr>
          <p:spPr>
            <a:xfrm>
              <a:off x="-1084412" y="1210975"/>
              <a:ext cx="3721900" cy="2721550"/>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02" name="Google Shape;502;p39"/>
            <p:cNvGrpSpPr/>
            <p:nvPr/>
          </p:nvGrpSpPr>
          <p:grpSpPr>
            <a:xfrm>
              <a:off x="7148375" y="-61400"/>
              <a:ext cx="2036550" cy="1103125"/>
              <a:chOff x="7148375" y="-61400"/>
              <a:chExt cx="2036550" cy="1103125"/>
            </a:xfrm>
          </p:grpSpPr>
          <p:sp>
            <p:nvSpPr>
              <p:cNvPr id="503" name="Google Shape;503;p39"/>
              <p:cNvSpPr/>
              <p:nvPr/>
            </p:nvSpPr>
            <p:spPr>
              <a:xfrm>
                <a:off x="7936400" y="347950"/>
                <a:ext cx="1243425" cy="148400"/>
              </a:xfrm>
              <a:custGeom>
                <a:rect b="b" l="l" r="r" t="t"/>
                <a:pathLst>
                  <a:path extrusionOk="0" h="5936" w="49737">
                    <a:moveTo>
                      <a:pt x="0" y="5936"/>
                    </a:moveTo>
                    <a:cubicBezTo>
                      <a:pt x="2149" y="5663"/>
                      <a:pt x="8904" y="4878"/>
                      <a:pt x="12895" y="4298"/>
                    </a:cubicBezTo>
                    <a:cubicBezTo>
                      <a:pt x="16886" y="3718"/>
                      <a:pt x="20536" y="2422"/>
                      <a:pt x="23947" y="2456"/>
                    </a:cubicBezTo>
                    <a:cubicBezTo>
                      <a:pt x="27358" y="2490"/>
                      <a:pt x="30497" y="4264"/>
                      <a:pt x="33362" y="4503"/>
                    </a:cubicBezTo>
                    <a:cubicBezTo>
                      <a:pt x="36228" y="4742"/>
                      <a:pt x="38957" y="4435"/>
                      <a:pt x="41140" y="3889"/>
                    </a:cubicBezTo>
                    <a:cubicBezTo>
                      <a:pt x="43323" y="3343"/>
                      <a:pt x="45029" y="1876"/>
                      <a:pt x="46462" y="1228"/>
                    </a:cubicBezTo>
                    <a:cubicBezTo>
                      <a:pt x="47895" y="580"/>
                      <a:pt x="49191" y="205"/>
                      <a:pt x="49737" y="0"/>
                    </a:cubicBezTo>
                  </a:path>
                </a:pathLst>
              </a:custGeom>
              <a:noFill/>
              <a:ln cap="flat" cmpd="sng" w="19050">
                <a:solidFill>
                  <a:schemeClr val="accent2"/>
                </a:solidFill>
                <a:prstDash val="solid"/>
                <a:round/>
                <a:headEnd len="med" w="med" type="none"/>
                <a:tailEnd len="med" w="med" type="none"/>
              </a:ln>
            </p:spPr>
          </p:sp>
          <p:sp>
            <p:nvSpPr>
              <p:cNvPr id="504" name="Google Shape;504;p39"/>
              <p:cNvSpPr/>
              <p:nvPr/>
            </p:nvSpPr>
            <p:spPr>
              <a:xfrm>
                <a:off x="7148375" y="-61400"/>
                <a:ext cx="2036550" cy="1103125"/>
              </a:xfrm>
              <a:custGeom>
                <a:rect b="b" l="l" r="r" t="t"/>
                <a:pathLst>
                  <a:path extrusionOk="0" h="44125" w="81462">
                    <a:moveTo>
                      <a:pt x="0" y="0"/>
                    </a:moveTo>
                    <a:cubicBezTo>
                      <a:pt x="1808" y="1365"/>
                      <a:pt x="8358" y="6038"/>
                      <a:pt x="10848" y="8187"/>
                    </a:cubicBezTo>
                    <a:cubicBezTo>
                      <a:pt x="13338" y="10336"/>
                      <a:pt x="13305" y="12076"/>
                      <a:pt x="14942" y="12895"/>
                    </a:cubicBezTo>
                    <a:cubicBezTo>
                      <a:pt x="16580" y="13714"/>
                      <a:pt x="18046" y="12724"/>
                      <a:pt x="20673" y="13099"/>
                    </a:cubicBezTo>
                    <a:cubicBezTo>
                      <a:pt x="23300" y="13474"/>
                      <a:pt x="29065" y="13918"/>
                      <a:pt x="30702" y="15146"/>
                    </a:cubicBezTo>
                    <a:cubicBezTo>
                      <a:pt x="32340" y="16374"/>
                      <a:pt x="29713" y="18148"/>
                      <a:pt x="30498" y="20468"/>
                    </a:cubicBezTo>
                    <a:cubicBezTo>
                      <a:pt x="31283" y="22788"/>
                      <a:pt x="33432" y="27017"/>
                      <a:pt x="35410" y="29064"/>
                    </a:cubicBezTo>
                    <a:cubicBezTo>
                      <a:pt x="37389" y="31111"/>
                      <a:pt x="39435" y="32202"/>
                      <a:pt x="42369" y="32748"/>
                    </a:cubicBezTo>
                    <a:cubicBezTo>
                      <a:pt x="45303" y="33294"/>
                      <a:pt x="50112" y="32203"/>
                      <a:pt x="53012" y="32339"/>
                    </a:cubicBezTo>
                    <a:cubicBezTo>
                      <a:pt x="55912" y="32476"/>
                      <a:pt x="58164" y="32782"/>
                      <a:pt x="59767" y="33567"/>
                    </a:cubicBezTo>
                    <a:cubicBezTo>
                      <a:pt x="61370" y="34352"/>
                      <a:pt x="60483" y="35410"/>
                      <a:pt x="62632" y="37047"/>
                    </a:cubicBezTo>
                    <a:cubicBezTo>
                      <a:pt x="64781" y="38685"/>
                      <a:pt x="70068" y="42232"/>
                      <a:pt x="72661" y="43392"/>
                    </a:cubicBezTo>
                    <a:cubicBezTo>
                      <a:pt x="75254" y="44552"/>
                      <a:pt x="76721" y="43972"/>
                      <a:pt x="78188" y="44006"/>
                    </a:cubicBezTo>
                    <a:cubicBezTo>
                      <a:pt x="79655" y="44040"/>
                      <a:pt x="80916" y="43664"/>
                      <a:pt x="81462" y="43596"/>
                    </a:cubicBezTo>
                  </a:path>
                </a:pathLst>
              </a:custGeom>
              <a:noFill/>
              <a:ln cap="flat" cmpd="sng" w="38100">
                <a:solidFill>
                  <a:schemeClr val="dk2"/>
                </a:solidFill>
                <a:prstDash val="solid"/>
                <a:round/>
                <a:headEnd len="med" w="med" type="none"/>
                <a:tailEnd len="med" w="med" type="none"/>
              </a:ln>
            </p:spPr>
          </p:sp>
        </p:grpSp>
      </p:grpSp>
      <p:sp>
        <p:nvSpPr>
          <p:cNvPr id="505" name="Google Shape;505;p39"/>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506" name="Google Shape;506;p39"/>
          <p:cNvSpPr txBox="1"/>
          <p:nvPr>
            <p:ph idx="2" type="title"/>
          </p:nvPr>
        </p:nvSpPr>
        <p:spPr>
          <a:xfrm>
            <a:off x="6493415" y="1922501"/>
            <a:ext cx="19374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07" name="Google Shape;507;p39"/>
          <p:cNvSpPr txBox="1"/>
          <p:nvPr>
            <p:ph idx="3" type="title"/>
          </p:nvPr>
        </p:nvSpPr>
        <p:spPr>
          <a:xfrm>
            <a:off x="6493421" y="2301700"/>
            <a:ext cx="1937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08" name="Google Shape;508;p39"/>
          <p:cNvSpPr txBox="1"/>
          <p:nvPr>
            <p:ph idx="4" type="title"/>
          </p:nvPr>
        </p:nvSpPr>
        <p:spPr>
          <a:xfrm>
            <a:off x="4315700" y="1922501"/>
            <a:ext cx="19374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09" name="Google Shape;509;p39"/>
          <p:cNvSpPr txBox="1"/>
          <p:nvPr>
            <p:ph idx="5" type="title"/>
          </p:nvPr>
        </p:nvSpPr>
        <p:spPr>
          <a:xfrm>
            <a:off x="4315700" y="2301700"/>
            <a:ext cx="1937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10" name="Google Shape;510;p39"/>
          <p:cNvSpPr txBox="1"/>
          <p:nvPr>
            <p:ph idx="6" type="title"/>
          </p:nvPr>
        </p:nvSpPr>
        <p:spPr>
          <a:xfrm>
            <a:off x="6493415" y="3647524"/>
            <a:ext cx="19374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11" name="Google Shape;511;p39"/>
          <p:cNvSpPr txBox="1"/>
          <p:nvPr>
            <p:ph idx="7" type="title"/>
          </p:nvPr>
        </p:nvSpPr>
        <p:spPr>
          <a:xfrm>
            <a:off x="6493421" y="4026725"/>
            <a:ext cx="19371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12" name="Google Shape;512;p39"/>
          <p:cNvSpPr txBox="1"/>
          <p:nvPr>
            <p:ph idx="8" type="title"/>
          </p:nvPr>
        </p:nvSpPr>
        <p:spPr>
          <a:xfrm>
            <a:off x="4315700" y="3647524"/>
            <a:ext cx="19374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13" name="Google Shape;513;p39"/>
          <p:cNvSpPr txBox="1"/>
          <p:nvPr>
            <p:ph idx="9" type="title"/>
          </p:nvPr>
        </p:nvSpPr>
        <p:spPr>
          <a:xfrm>
            <a:off x="4315700" y="4026725"/>
            <a:ext cx="19374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3">
    <p:spTree>
      <p:nvGrpSpPr>
        <p:cNvPr id="514" name="Shape 514"/>
        <p:cNvGrpSpPr/>
        <p:nvPr/>
      </p:nvGrpSpPr>
      <p:grpSpPr>
        <a:xfrm>
          <a:off x="0" y="0"/>
          <a:ext cx="0" cy="0"/>
          <a:chOff x="0" y="0"/>
          <a:chExt cx="0" cy="0"/>
        </a:xfrm>
      </p:grpSpPr>
      <p:grpSp>
        <p:nvGrpSpPr>
          <p:cNvPr id="515" name="Google Shape;515;p40"/>
          <p:cNvGrpSpPr/>
          <p:nvPr/>
        </p:nvGrpSpPr>
        <p:grpSpPr>
          <a:xfrm flipH="1">
            <a:off x="-592902" y="-781815"/>
            <a:ext cx="10474229" cy="6524585"/>
            <a:chOff x="-1099858" y="-733665"/>
            <a:chExt cx="10474229" cy="6524585"/>
          </a:xfrm>
        </p:grpSpPr>
        <p:sp>
          <p:nvSpPr>
            <p:cNvPr id="516" name="Google Shape;516;p40"/>
            <p:cNvSpPr/>
            <p:nvPr/>
          </p:nvSpPr>
          <p:spPr>
            <a:xfrm rot="-1313511">
              <a:off x="-906691" y="-425295"/>
              <a:ext cx="1926554" cy="1408746"/>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7" name="Google Shape;517;p40"/>
            <p:cNvGrpSpPr/>
            <p:nvPr/>
          </p:nvGrpSpPr>
          <p:grpSpPr>
            <a:xfrm flipH="1" rot="10800000">
              <a:off x="-487881" y="-347535"/>
              <a:ext cx="9657456" cy="2600259"/>
              <a:chOff x="-487881" y="2966550"/>
              <a:chExt cx="9657456" cy="2600259"/>
            </a:xfrm>
          </p:grpSpPr>
          <p:sp>
            <p:nvSpPr>
              <p:cNvPr id="518" name="Google Shape;518;p40"/>
              <p:cNvSpPr/>
              <p:nvPr/>
            </p:nvSpPr>
            <p:spPr>
              <a:xfrm>
                <a:off x="8737575" y="4559200"/>
                <a:ext cx="150500" cy="660100"/>
              </a:xfrm>
              <a:custGeom>
                <a:rect b="b" l="l" r="r" t="t"/>
                <a:pathLst>
                  <a:path extrusionOk="0" h="26404" w="6020">
                    <a:moveTo>
                      <a:pt x="1520" y="0"/>
                    </a:moveTo>
                    <a:cubicBezTo>
                      <a:pt x="2236" y="1399"/>
                      <a:pt x="5272" y="5765"/>
                      <a:pt x="5818" y="8392"/>
                    </a:cubicBezTo>
                    <a:cubicBezTo>
                      <a:pt x="6364" y="11019"/>
                      <a:pt x="5716" y="13407"/>
                      <a:pt x="4795" y="15761"/>
                    </a:cubicBezTo>
                    <a:cubicBezTo>
                      <a:pt x="3874" y="18115"/>
                      <a:pt x="1008" y="20741"/>
                      <a:pt x="292" y="22515"/>
                    </a:cubicBezTo>
                    <a:cubicBezTo>
                      <a:pt x="-424" y="24289"/>
                      <a:pt x="463" y="25756"/>
                      <a:pt x="497" y="26404"/>
                    </a:cubicBezTo>
                  </a:path>
                </a:pathLst>
              </a:custGeom>
              <a:noFill/>
              <a:ln cap="flat" cmpd="sng" w="19050">
                <a:solidFill>
                  <a:schemeClr val="accent2"/>
                </a:solidFill>
                <a:prstDash val="solid"/>
                <a:round/>
                <a:headEnd len="med" w="med" type="none"/>
                <a:tailEnd len="med" w="med" type="none"/>
              </a:ln>
            </p:spPr>
          </p:sp>
          <p:grpSp>
            <p:nvGrpSpPr>
              <p:cNvPr id="519" name="Google Shape;519;p40"/>
              <p:cNvGrpSpPr/>
              <p:nvPr/>
            </p:nvGrpSpPr>
            <p:grpSpPr>
              <a:xfrm>
                <a:off x="-487881" y="2966550"/>
                <a:ext cx="2398902" cy="2600259"/>
                <a:chOff x="-487881" y="2966550"/>
                <a:chExt cx="2398902" cy="2600259"/>
              </a:xfrm>
            </p:grpSpPr>
            <p:sp>
              <p:nvSpPr>
                <p:cNvPr id="520" name="Google Shape;520;p40"/>
                <p:cNvSpPr/>
                <p:nvPr/>
              </p:nvSpPr>
              <p:spPr>
                <a:xfrm>
                  <a:off x="46971" y="4604824"/>
                  <a:ext cx="1864050" cy="670750"/>
                </a:xfrm>
                <a:custGeom>
                  <a:rect b="b" l="l" r="r" t="t"/>
                  <a:pathLst>
                    <a:path extrusionOk="0" h="26830" w="74562">
                      <a:moveTo>
                        <a:pt x="60" y="25602"/>
                      </a:moveTo>
                      <a:cubicBezTo>
                        <a:pt x="60" y="24033"/>
                        <a:pt x="26" y="18848"/>
                        <a:pt x="60" y="16187"/>
                      </a:cubicBezTo>
                      <a:cubicBezTo>
                        <a:pt x="94" y="13526"/>
                        <a:pt x="-179" y="11377"/>
                        <a:pt x="264" y="9637"/>
                      </a:cubicBezTo>
                      <a:cubicBezTo>
                        <a:pt x="707" y="7897"/>
                        <a:pt x="1390" y="6840"/>
                        <a:pt x="2720" y="5748"/>
                      </a:cubicBezTo>
                      <a:cubicBezTo>
                        <a:pt x="4051" y="4657"/>
                        <a:pt x="5859" y="3566"/>
                        <a:pt x="8247" y="3088"/>
                      </a:cubicBezTo>
                      <a:cubicBezTo>
                        <a:pt x="10635" y="2611"/>
                        <a:pt x="14251" y="3395"/>
                        <a:pt x="17048" y="2883"/>
                      </a:cubicBezTo>
                      <a:cubicBezTo>
                        <a:pt x="19845" y="2371"/>
                        <a:pt x="21994" y="-51"/>
                        <a:pt x="25030" y="17"/>
                      </a:cubicBezTo>
                      <a:cubicBezTo>
                        <a:pt x="28066" y="85"/>
                        <a:pt x="32535" y="1893"/>
                        <a:pt x="35264" y="3292"/>
                      </a:cubicBezTo>
                      <a:cubicBezTo>
                        <a:pt x="37993" y="4691"/>
                        <a:pt x="38471" y="6874"/>
                        <a:pt x="41405" y="8409"/>
                      </a:cubicBezTo>
                      <a:cubicBezTo>
                        <a:pt x="44339" y="9944"/>
                        <a:pt x="49968" y="11241"/>
                        <a:pt x="52867" y="12503"/>
                      </a:cubicBezTo>
                      <a:cubicBezTo>
                        <a:pt x="55767" y="13765"/>
                        <a:pt x="56551" y="14140"/>
                        <a:pt x="58802" y="15982"/>
                      </a:cubicBezTo>
                      <a:cubicBezTo>
                        <a:pt x="61053" y="17824"/>
                        <a:pt x="63748" y="21747"/>
                        <a:pt x="66375" y="23555"/>
                      </a:cubicBezTo>
                      <a:cubicBezTo>
                        <a:pt x="69002" y="25363"/>
                        <a:pt x="73198" y="26284"/>
                        <a:pt x="74562" y="26830"/>
                      </a:cubicBezTo>
                    </a:path>
                  </a:pathLst>
                </a:custGeom>
                <a:noFill/>
                <a:ln cap="flat" cmpd="sng" w="19050">
                  <a:solidFill>
                    <a:schemeClr val="accent2"/>
                  </a:solidFill>
                  <a:prstDash val="solid"/>
                  <a:round/>
                  <a:headEnd len="med" w="med" type="none"/>
                  <a:tailEnd len="med" w="med" type="none"/>
                </a:ln>
              </p:spPr>
            </p:sp>
            <p:sp>
              <p:nvSpPr>
                <p:cNvPr id="521" name="Google Shape;521;p40"/>
                <p:cNvSpPr/>
                <p:nvPr/>
              </p:nvSpPr>
              <p:spPr>
                <a:xfrm rot="-820796">
                  <a:off x="-206568" y="3028152"/>
                  <a:ext cx="818094" cy="2477055"/>
                </a:xfrm>
                <a:custGeom>
                  <a:rect b="b" l="l" r="r" t="t"/>
                  <a:pathLst>
                    <a:path extrusionOk="0" h="91287" w="29337">
                      <a:moveTo>
                        <a:pt x="0" y="0"/>
                      </a:moveTo>
                      <a:cubicBezTo>
                        <a:pt x="1126" y="1160"/>
                        <a:pt x="4299" y="3104"/>
                        <a:pt x="6755" y="6959"/>
                      </a:cubicBezTo>
                      <a:cubicBezTo>
                        <a:pt x="9211" y="10814"/>
                        <a:pt x="12929" y="18251"/>
                        <a:pt x="14737" y="23129"/>
                      </a:cubicBezTo>
                      <a:cubicBezTo>
                        <a:pt x="16545" y="28007"/>
                        <a:pt x="17364" y="32100"/>
                        <a:pt x="17603" y="36228"/>
                      </a:cubicBezTo>
                      <a:cubicBezTo>
                        <a:pt x="17842" y="40356"/>
                        <a:pt x="16477" y="44313"/>
                        <a:pt x="16170" y="47895"/>
                      </a:cubicBezTo>
                      <a:cubicBezTo>
                        <a:pt x="15863" y="51477"/>
                        <a:pt x="15146" y="54752"/>
                        <a:pt x="15760" y="57720"/>
                      </a:cubicBezTo>
                      <a:cubicBezTo>
                        <a:pt x="16374" y="60688"/>
                        <a:pt x="17910" y="62837"/>
                        <a:pt x="19854" y="65702"/>
                      </a:cubicBezTo>
                      <a:cubicBezTo>
                        <a:pt x="21799" y="68568"/>
                        <a:pt x="25926" y="72730"/>
                        <a:pt x="27427" y="74913"/>
                      </a:cubicBezTo>
                      <a:cubicBezTo>
                        <a:pt x="28928" y="77096"/>
                        <a:pt x="28553" y="76926"/>
                        <a:pt x="28860" y="78802"/>
                      </a:cubicBezTo>
                      <a:cubicBezTo>
                        <a:pt x="29167" y="80678"/>
                        <a:pt x="29201" y="84089"/>
                        <a:pt x="29269" y="86170"/>
                      </a:cubicBezTo>
                      <a:cubicBezTo>
                        <a:pt x="29337" y="88251"/>
                        <a:pt x="29269" y="90434"/>
                        <a:pt x="29269" y="91287"/>
                      </a:cubicBezTo>
                    </a:path>
                  </a:pathLst>
                </a:custGeom>
                <a:noFill/>
                <a:ln cap="flat" cmpd="sng" w="38100">
                  <a:solidFill>
                    <a:schemeClr val="dk2"/>
                  </a:solidFill>
                  <a:prstDash val="solid"/>
                  <a:round/>
                  <a:headEnd len="med" w="med" type="none"/>
                  <a:tailEnd len="med" w="med" type="none"/>
                </a:ln>
              </p:spPr>
            </p:sp>
          </p:grpSp>
          <p:sp>
            <p:nvSpPr>
              <p:cNvPr id="522" name="Google Shape;522;p40"/>
              <p:cNvSpPr/>
              <p:nvPr/>
            </p:nvSpPr>
            <p:spPr>
              <a:xfrm>
                <a:off x="8141075" y="4190775"/>
                <a:ext cx="1028500" cy="1043875"/>
              </a:xfrm>
              <a:custGeom>
                <a:rect b="b" l="l" r="r" t="t"/>
                <a:pathLst>
                  <a:path extrusionOk="0" h="41755" w="41140">
                    <a:moveTo>
                      <a:pt x="41140" y="0"/>
                    </a:moveTo>
                    <a:cubicBezTo>
                      <a:pt x="40151" y="512"/>
                      <a:pt x="36570" y="1877"/>
                      <a:pt x="35205" y="3071"/>
                    </a:cubicBezTo>
                    <a:cubicBezTo>
                      <a:pt x="33841" y="4265"/>
                      <a:pt x="33670" y="5697"/>
                      <a:pt x="32953" y="7164"/>
                    </a:cubicBezTo>
                    <a:cubicBezTo>
                      <a:pt x="32237" y="8631"/>
                      <a:pt x="32271" y="10644"/>
                      <a:pt x="30906" y="11872"/>
                    </a:cubicBezTo>
                    <a:cubicBezTo>
                      <a:pt x="29542" y="13100"/>
                      <a:pt x="26472" y="13783"/>
                      <a:pt x="24766" y="14533"/>
                    </a:cubicBezTo>
                    <a:cubicBezTo>
                      <a:pt x="23061" y="15284"/>
                      <a:pt x="21901" y="14704"/>
                      <a:pt x="20673" y="16375"/>
                    </a:cubicBezTo>
                    <a:cubicBezTo>
                      <a:pt x="19445" y="18047"/>
                      <a:pt x="18319" y="22788"/>
                      <a:pt x="17398" y="24562"/>
                    </a:cubicBezTo>
                    <a:cubicBezTo>
                      <a:pt x="16477" y="26336"/>
                      <a:pt x="16135" y="26370"/>
                      <a:pt x="15146" y="27018"/>
                    </a:cubicBezTo>
                    <a:cubicBezTo>
                      <a:pt x="14157" y="27666"/>
                      <a:pt x="12622" y="27496"/>
                      <a:pt x="11462" y="28451"/>
                    </a:cubicBezTo>
                    <a:cubicBezTo>
                      <a:pt x="10302" y="29406"/>
                      <a:pt x="9176" y="31146"/>
                      <a:pt x="8187" y="32749"/>
                    </a:cubicBezTo>
                    <a:cubicBezTo>
                      <a:pt x="7198" y="34352"/>
                      <a:pt x="6891" y="36570"/>
                      <a:pt x="5526" y="38071"/>
                    </a:cubicBezTo>
                    <a:cubicBezTo>
                      <a:pt x="4162" y="39572"/>
                      <a:pt x="921" y="41141"/>
                      <a:pt x="0" y="41755"/>
                    </a:cubicBezTo>
                  </a:path>
                </a:pathLst>
              </a:custGeom>
              <a:noFill/>
              <a:ln cap="flat" cmpd="sng" w="38100">
                <a:solidFill>
                  <a:schemeClr val="dk2"/>
                </a:solidFill>
                <a:prstDash val="solid"/>
                <a:round/>
                <a:headEnd len="med" w="med" type="none"/>
                <a:tailEnd len="med" w="med" type="none"/>
              </a:ln>
            </p:spPr>
          </p:sp>
        </p:grpSp>
        <p:sp>
          <p:nvSpPr>
            <p:cNvPr id="523" name="Google Shape;523;p40"/>
            <p:cNvSpPr/>
            <p:nvPr/>
          </p:nvSpPr>
          <p:spPr>
            <a:xfrm rot="-2700000">
              <a:off x="7593875" y="4279503"/>
              <a:ext cx="1632635" cy="1094476"/>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4" name="Google Shape;524;p40"/>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800"/>
              <a:buNone/>
              <a:defRPr>
                <a:solidFill>
                  <a:schemeClr val="accent5"/>
                </a:solidFill>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525" name="Google Shape;525;p40"/>
          <p:cNvSpPr txBox="1"/>
          <p:nvPr>
            <p:ph idx="2" type="title"/>
          </p:nvPr>
        </p:nvSpPr>
        <p:spPr>
          <a:xfrm>
            <a:off x="5653637" y="1400025"/>
            <a:ext cx="24450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26" name="Google Shape;526;p40"/>
          <p:cNvSpPr txBox="1"/>
          <p:nvPr>
            <p:ph idx="3" type="title"/>
          </p:nvPr>
        </p:nvSpPr>
        <p:spPr>
          <a:xfrm>
            <a:off x="5653650" y="1855425"/>
            <a:ext cx="2445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27" name="Google Shape;527;p40"/>
          <p:cNvSpPr txBox="1"/>
          <p:nvPr>
            <p:ph idx="4" type="title"/>
          </p:nvPr>
        </p:nvSpPr>
        <p:spPr>
          <a:xfrm>
            <a:off x="1968613" y="1400025"/>
            <a:ext cx="2445000" cy="531600"/>
          </a:xfrm>
          <a:prstGeom prst="rect">
            <a:avLst/>
          </a:prstGeom>
          <a:ln>
            <a:noFill/>
          </a:ln>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28" name="Google Shape;528;p40"/>
          <p:cNvSpPr txBox="1"/>
          <p:nvPr>
            <p:ph idx="5" type="title"/>
          </p:nvPr>
        </p:nvSpPr>
        <p:spPr>
          <a:xfrm>
            <a:off x="1968613" y="1855425"/>
            <a:ext cx="24450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29" name="Google Shape;529;p40"/>
          <p:cNvSpPr txBox="1"/>
          <p:nvPr>
            <p:ph idx="6" type="title"/>
          </p:nvPr>
        </p:nvSpPr>
        <p:spPr>
          <a:xfrm>
            <a:off x="5653637" y="3571325"/>
            <a:ext cx="24450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30" name="Google Shape;530;p40"/>
          <p:cNvSpPr txBox="1"/>
          <p:nvPr>
            <p:ph idx="7" type="title"/>
          </p:nvPr>
        </p:nvSpPr>
        <p:spPr>
          <a:xfrm>
            <a:off x="5653650" y="4026725"/>
            <a:ext cx="2445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31" name="Google Shape;531;p40"/>
          <p:cNvSpPr txBox="1"/>
          <p:nvPr>
            <p:ph idx="8" type="title"/>
          </p:nvPr>
        </p:nvSpPr>
        <p:spPr>
          <a:xfrm>
            <a:off x="5653637" y="2485675"/>
            <a:ext cx="24450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32" name="Google Shape;532;p40"/>
          <p:cNvSpPr txBox="1"/>
          <p:nvPr>
            <p:ph idx="9" type="title"/>
          </p:nvPr>
        </p:nvSpPr>
        <p:spPr>
          <a:xfrm>
            <a:off x="5653650" y="2941075"/>
            <a:ext cx="2445000" cy="572700"/>
          </a:xfrm>
          <a:prstGeom prst="rect">
            <a:avLst/>
          </a:prstGeom>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33" name="Google Shape;533;p40"/>
          <p:cNvSpPr txBox="1"/>
          <p:nvPr>
            <p:ph idx="13" type="title"/>
          </p:nvPr>
        </p:nvSpPr>
        <p:spPr>
          <a:xfrm>
            <a:off x="1968613" y="2485675"/>
            <a:ext cx="2445000" cy="531600"/>
          </a:xfrm>
          <a:prstGeom prst="rect">
            <a:avLst/>
          </a:prstGeom>
          <a:ln>
            <a:noFill/>
          </a:ln>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34" name="Google Shape;534;p40"/>
          <p:cNvSpPr txBox="1"/>
          <p:nvPr>
            <p:ph idx="14" type="title"/>
          </p:nvPr>
        </p:nvSpPr>
        <p:spPr>
          <a:xfrm>
            <a:off x="1968612" y="2941075"/>
            <a:ext cx="24450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35" name="Google Shape;535;p40"/>
          <p:cNvSpPr txBox="1"/>
          <p:nvPr>
            <p:ph idx="15" type="title"/>
          </p:nvPr>
        </p:nvSpPr>
        <p:spPr>
          <a:xfrm>
            <a:off x="1968613" y="3571325"/>
            <a:ext cx="2445000" cy="531600"/>
          </a:xfrm>
          <a:prstGeom prst="rect">
            <a:avLst/>
          </a:prstGeom>
          <a:ln>
            <a:noFill/>
          </a:ln>
        </p:spPr>
        <p:txBody>
          <a:bodyPr anchorCtr="0" anchor="b" bIns="91425" lIns="91425" spcFirstLastPara="1" rIns="91425" wrap="square" tIns="91425">
            <a:noAutofit/>
          </a:bodyPr>
          <a:lstStyle>
            <a:lvl1pPr lvl="0" rtl="0" algn="l">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36" name="Google Shape;536;p40"/>
          <p:cNvSpPr txBox="1"/>
          <p:nvPr>
            <p:ph idx="16" type="title"/>
          </p:nvPr>
        </p:nvSpPr>
        <p:spPr>
          <a:xfrm>
            <a:off x="1968612" y="4026725"/>
            <a:ext cx="2445000" cy="572700"/>
          </a:xfrm>
          <a:prstGeom prst="rect">
            <a:avLst/>
          </a:prstGeom>
          <a:ln>
            <a:noFill/>
          </a:ln>
        </p:spPr>
        <p:txBody>
          <a:bodyPr anchorCtr="0" anchor="t" bIns="91425" lIns="91425" spcFirstLastPara="1" rIns="91425" wrap="square" tIns="91425">
            <a:noAutofit/>
          </a:bodyPr>
          <a:lstStyle>
            <a:lvl1pPr lvl="0" rtl="0" algn="l">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6" name="Shape 46"/>
        <p:cNvGrpSpPr/>
        <p:nvPr/>
      </p:nvGrpSpPr>
      <p:grpSpPr>
        <a:xfrm>
          <a:off x="0" y="0"/>
          <a:ext cx="0" cy="0"/>
          <a:chOff x="0" y="0"/>
          <a:chExt cx="0" cy="0"/>
        </a:xfrm>
      </p:grpSpPr>
      <p:sp>
        <p:nvSpPr>
          <p:cNvPr id="47" name="Google Shape;47;p5"/>
          <p:cNvSpPr txBox="1"/>
          <p:nvPr>
            <p:ph type="title"/>
          </p:nvPr>
        </p:nvSpPr>
        <p:spPr>
          <a:xfrm>
            <a:off x="758775" y="368825"/>
            <a:ext cx="7626300" cy="572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solidFill>
                  <a:schemeClr val="accent5"/>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8" name="Google Shape;48;p5"/>
          <p:cNvSpPr txBox="1"/>
          <p:nvPr>
            <p:ph idx="1" type="body"/>
          </p:nvPr>
        </p:nvSpPr>
        <p:spPr>
          <a:xfrm>
            <a:off x="1323325" y="2751873"/>
            <a:ext cx="2633700" cy="14184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400">
                <a:latin typeface="Barlow"/>
                <a:ea typeface="Barlow"/>
                <a:cs typeface="Barlow"/>
                <a:sym typeface="Barlow"/>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9" name="Google Shape;49;p5"/>
          <p:cNvSpPr txBox="1"/>
          <p:nvPr>
            <p:ph idx="2" type="body"/>
          </p:nvPr>
        </p:nvSpPr>
        <p:spPr>
          <a:xfrm>
            <a:off x="5187100" y="2751873"/>
            <a:ext cx="2633700" cy="1418400"/>
          </a:xfrm>
          <a:prstGeom prst="rect">
            <a:avLst/>
          </a:prstGeom>
        </p:spPr>
        <p:txBody>
          <a:bodyPr anchorCtr="0" anchor="t" bIns="91425" lIns="91425" spcFirstLastPara="1" rIns="91425" wrap="square" tIns="91425">
            <a:noAutofit/>
          </a:bodyPr>
          <a:lstStyle>
            <a:lvl1pPr indent="-317500" lvl="0" marL="457200" algn="ctr">
              <a:spcBef>
                <a:spcPts val="0"/>
              </a:spcBef>
              <a:spcAft>
                <a:spcPts val="0"/>
              </a:spcAft>
              <a:buSzPts val="1400"/>
              <a:buChar char="●"/>
              <a:defRPr sz="1400">
                <a:latin typeface="Barlow"/>
                <a:ea typeface="Barlow"/>
                <a:cs typeface="Barlow"/>
                <a:sym typeface="Barlow"/>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50" name="Google Shape;50;p5"/>
          <p:cNvSpPr txBox="1"/>
          <p:nvPr>
            <p:ph idx="3" type="title"/>
          </p:nvPr>
        </p:nvSpPr>
        <p:spPr>
          <a:xfrm>
            <a:off x="1323325" y="2296473"/>
            <a:ext cx="26337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1" name="Google Shape;51;p5"/>
          <p:cNvSpPr txBox="1"/>
          <p:nvPr>
            <p:ph idx="4" type="title"/>
          </p:nvPr>
        </p:nvSpPr>
        <p:spPr>
          <a:xfrm>
            <a:off x="5187100" y="2296473"/>
            <a:ext cx="26337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2" name="Google Shape;52;p5"/>
          <p:cNvSpPr/>
          <p:nvPr/>
        </p:nvSpPr>
        <p:spPr>
          <a:xfrm>
            <a:off x="-1145167" y="1756583"/>
            <a:ext cx="2102924" cy="162978"/>
          </a:xfrm>
          <a:custGeom>
            <a:rect b="b" l="l" r="r" t="t"/>
            <a:pathLst>
              <a:path extrusionOk="0" h="5977" w="77122">
                <a:moveTo>
                  <a:pt x="46433" y="1"/>
                </a:moveTo>
                <a:cubicBezTo>
                  <a:pt x="44284" y="1"/>
                  <a:pt x="42041" y="594"/>
                  <a:pt x="39995" y="1840"/>
                </a:cubicBezTo>
                <a:cubicBezTo>
                  <a:pt x="38860" y="2540"/>
                  <a:pt x="38103" y="2783"/>
                  <a:pt x="37515" y="2783"/>
                </a:cubicBezTo>
                <a:cubicBezTo>
                  <a:pt x="36170" y="2783"/>
                  <a:pt x="35711" y="1508"/>
                  <a:pt x="33643" y="1508"/>
                </a:cubicBezTo>
                <a:cubicBezTo>
                  <a:pt x="33082" y="1508"/>
                  <a:pt x="32403" y="1602"/>
                  <a:pt x="31556" y="1840"/>
                </a:cubicBezTo>
                <a:cubicBezTo>
                  <a:pt x="24051" y="3975"/>
                  <a:pt x="0" y="5976"/>
                  <a:pt x="20448" y="5976"/>
                </a:cubicBezTo>
                <a:lnTo>
                  <a:pt x="48368" y="5976"/>
                </a:lnTo>
                <a:cubicBezTo>
                  <a:pt x="58275" y="5976"/>
                  <a:pt x="77122" y="5176"/>
                  <a:pt x="69550" y="1840"/>
                </a:cubicBezTo>
                <a:cubicBezTo>
                  <a:pt x="67971" y="1141"/>
                  <a:pt x="66477" y="882"/>
                  <a:pt x="65071" y="882"/>
                </a:cubicBezTo>
                <a:cubicBezTo>
                  <a:pt x="60998" y="882"/>
                  <a:pt x="57666" y="3061"/>
                  <a:pt x="55157" y="3061"/>
                </a:cubicBezTo>
                <a:cubicBezTo>
                  <a:pt x="54396" y="3061"/>
                  <a:pt x="53712" y="2861"/>
                  <a:pt x="53105" y="2340"/>
                </a:cubicBezTo>
                <a:cubicBezTo>
                  <a:pt x="51325" y="812"/>
                  <a:pt x="48944" y="1"/>
                  <a:pt x="464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 name="Google Shape;53;p5"/>
          <p:cNvGrpSpPr/>
          <p:nvPr/>
        </p:nvGrpSpPr>
        <p:grpSpPr>
          <a:xfrm>
            <a:off x="-4245594" y="666658"/>
            <a:ext cx="5146581" cy="3341661"/>
            <a:chOff x="4655550" y="681101"/>
            <a:chExt cx="4715578" cy="3061812"/>
          </a:xfrm>
        </p:grpSpPr>
        <p:sp>
          <p:nvSpPr>
            <p:cNvPr id="54" name="Google Shape;54;p5"/>
            <p:cNvSpPr/>
            <p:nvPr/>
          </p:nvSpPr>
          <p:spPr>
            <a:xfrm>
              <a:off x="6607459" y="1707649"/>
              <a:ext cx="987632" cy="918673"/>
            </a:xfrm>
            <a:custGeom>
              <a:rect b="b" l="l" r="r" t="t"/>
              <a:pathLst>
                <a:path extrusionOk="0" h="36769" w="39529">
                  <a:moveTo>
                    <a:pt x="19747" y="0"/>
                  </a:moveTo>
                  <a:cubicBezTo>
                    <a:pt x="18779" y="0"/>
                    <a:pt x="17799" y="76"/>
                    <a:pt x="16813" y="234"/>
                  </a:cubicBezTo>
                  <a:cubicBezTo>
                    <a:pt x="6806" y="1868"/>
                    <a:pt x="1" y="11308"/>
                    <a:pt x="1635" y="21315"/>
                  </a:cubicBezTo>
                  <a:cubicBezTo>
                    <a:pt x="3106" y="30353"/>
                    <a:pt x="10901" y="36769"/>
                    <a:pt x="19741" y="36769"/>
                  </a:cubicBezTo>
                  <a:cubicBezTo>
                    <a:pt x="20723" y="36769"/>
                    <a:pt x="21717" y="36690"/>
                    <a:pt x="22717" y="36526"/>
                  </a:cubicBezTo>
                  <a:cubicBezTo>
                    <a:pt x="32724" y="34892"/>
                    <a:pt x="39529" y="25452"/>
                    <a:pt x="37894" y="15445"/>
                  </a:cubicBezTo>
                  <a:cubicBezTo>
                    <a:pt x="36451" y="6420"/>
                    <a:pt x="28632" y="0"/>
                    <a:pt x="19747"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5"/>
            <p:cNvSpPr/>
            <p:nvPr/>
          </p:nvSpPr>
          <p:spPr>
            <a:xfrm>
              <a:off x="6780808" y="2386602"/>
              <a:ext cx="2590320" cy="1356311"/>
            </a:xfrm>
            <a:custGeom>
              <a:rect b="b" l="l" r="r" t="t"/>
              <a:pathLst>
                <a:path extrusionOk="0" h="54285" w="103675">
                  <a:moveTo>
                    <a:pt x="25447" y="0"/>
                  </a:moveTo>
                  <a:cubicBezTo>
                    <a:pt x="22154" y="0"/>
                    <a:pt x="19110" y="724"/>
                    <a:pt x="17513" y="2014"/>
                  </a:cubicBezTo>
                  <a:cubicBezTo>
                    <a:pt x="14011" y="4782"/>
                    <a:pt x="2770" y="11320"/>
                    <a:pt x="1" y="14089"/>
                  </a:cubicBezTo>
                  <a:lnTo>
                    <a:pt x="1102" y="54284"/>
                  </a:lnTo>
                  <a:lnTo>
                    <a:pt x="103675" y="54284"/>
                  </a:lnTo>
                  <a:cubicBezTo>
                    <a:pt x="102708" y="51349"/>
                    <a:pt x="93401" y="46045"/>
                    <a:pt x="90199" y="42176"/>
                  </a:cubicBezTo>
                  <a:cubicBezTo>
                    <a:pt x="86996" y="38273"/>
                    <a:pt x="84928" y="34804"/>
                    <a:pt x="83794" y="30067"/>
                  </a:cubicBezTo>
                  <a:cubicBezTo>
                    <a:pt x="82693" y="25364"/>
                    <a:pt x="80192" y="25197"/>
                    <a:pt x="77823" y="21594"/>
                  </a:cubicBezTo>
                  <a:cubicBezTo>
                    <a:pt x="75605" y="18173"/>
                    <a:pt x="73237" y="12102"/>
                    <a:pt x="67545" y="12102"/>
                  </a:cubicBezTo>
                  <a:cubicBezTo>
                    <a:pt x="67245" y="12102"/>
                    <a:pt x="66935" y="12119"/>
                    <a:pt x="66615" y="12154"/>
                  </a:cubicBezTo>
                  <a:cubicBezTo>
                    <a:pt x="61032" y="12771"/>
                    <a:pt x="54259" y="15200"/>
                    <a:pt x="51106" y="15200"/>
                  </a:cubicBezTo>
                  <a:cubicBezTo>
                    <a:pt x="50679" y="15200"/>
                    <a:pt x="50319" y="15156"/>
                    <a:pt x="50037" y="15056"/>
                  </a:cubicBezTo>
                  <a:cubicBezTo>
                    <a:pt x="47668" y="14222"/>
                    <a:pt x="40997" y="7418"/>
                    <a:pt x="36127" y="3248"/>
                  </a:cubicBezTo>
                  <a:cubicBezTo>
                    <a:pt x="33516" y="997"/>
                    <a:pt x="29310" y="0"/>
                    <a:pt x="25447"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5"/>
            <p:cNvSpPr/>
            <p:nvPr/>
          </p:nvSpPr>
          <p:spPr>
            <a:xfrm>
              <a:off x="4655550" y="1424390"/>
              <a:ext cx="3308739" cy="2318508"/>
            </a:xfrm>
            <a:custGeom>
              <a:rect b="b" l="l" r="r" t="t"/>
              <a:pathLst>
                <a:path extrusionOk="0" h="92796" w="132429">
                  <a:moveTo>
                    <a:pt x="69202" y="1"/>
                  </a:moveTo>
                  <a:cubicBezTo>
                    <a:pt x="68887" y="1"/>
                    <a:pt x="68578" y="102"/>
                    <a:pt x="68282" y="329"/>
                  </a:cubicBezTo>
                  <a:cubicBezTo>
                    <a:pt x="66281" y="1897"/>
                    <a:pt x="60777" y="12738"/>
                    <a:pt x="55773" y="15240"/>
                  </a:cubicBezTo>
                  <a:cubicBezTo>
                    <a:pt x="50770" y="17708"/>
                    <a:pt x="37660" y="35655"/>
                    <a:pt x="33658" y="44261"/>
                  </a:cubicBezTo>
                  <a:cubicBezTo>
                    <a:pt x="29655" y="52867"/>
                    <a:pt x="22716" y="54301"/>
                    <a:pt x="20548" y="56503"/>
                  </a:cubicBezTo>
                  <a:cubicBezTo>
                    <a:pt x="12242" y="64875"/>
                    <a:pt x="6605" y="87992"/>
                    <a:pt x="0" y="92795"/>
                  </a:cubicBezTo>
                  <a:lnTo>
                    <a:pt x="132428" y="92795"/>
                  </a:lnTo>
                  <a:cubicBezTo>
                    <a:pt x="132428" y="92795"/>
                    <a:pt x="110212" y="66643"/>
                    <a:pt x="108244" y="61073"/>
                  </a:cubicBezTo>
                  <a:cubicBezTo>
                    <a:pt x="106243" y="55535"/>
                    <a:pt x="97470" y="53034"/>
                    <a:pt x="96035" y="48697"/>
                  </a:cubicBezTo>
                  <a:cubicBezTo>
                    <a:pt x="94601" y="44394"/>
                    <a:pt x="94268" y="36889"/>
                    <a:pt x="89131" y="33420"/>
                  </a:cubicBezTo>
                  <a:cubicBezTo>
                    <a:pt x="83994" y="29950"/>
                    <a:pt x="75387" y="11838"/>
                    <a:pt x="73586" y="5500"/>
                  </a:cubicBezTo>
                  <a:cubicBezTo>
                    <a:pt x="72989" y="3368"/>
                    <a:pt x="71012" y="1"/>
                    <a:pt x="6920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5"/>
            <p:cNvSpPr/>
            <p:nvPr/>
          </p:nvSpPr>
          <p:spPr>
            <a:xfrm>
              <a:off x="6410774" y="681101"/>
              <a:ext cx="2559488" cy="218119"/>
            </a:xfrm>
            <a:custGeom>
              <a:rect b="b" l="l" r="r" t="t"/>
              <a:pathLst>
                <a:path extrusionOk="0" h="8730" w="102441">
                  <a:moveTo>
                    <a:pt x="59342" y="1"/>
                  </a:moveTo>
                  <a:cubicBezTo>
                    <a:pt x="56415" y="1"/>
                    <a:pt x="52225" y="1213"/>
                    <a:pt x="43498" y="3192"/>
                  </a:cubicBezTo>
                  <a:cubicBezTo>
                    <a:pt x="28087" y="6662"/>
                    <a:pt x="0" y="8730"/>
                    <a:pt x="10008" y="8730"/>
                  </a:cubicBezTo>
                  <a:lnTo>
                    <a:pt x="89231" y="8730"/>
                  </a:lnTo>
                  <a:cubicBezTo>
                    <a:pt x="102440" y="8730"/>
                    <a:pt x="100505" y="7762"/>
                    <a:pt x="93134" y="2759"/>
                  </a:cubicBezTo>
                  <a:cubicBezTo>
                    <a:pt x="91332" y="1536"/>
                    <a:pt x="89058" y="1110"/>
                    <a:pt x="86576" y="1110"/>
                  </a:cubicBezTo>
                  <a:cubicBezTo>
                    <a:pt x="80876" y="1110"/>
                    <a:pt x="74076" y="3355"/>
                    <a:pt x="69363" y="3355"/>
                  </a:cubicBezTo>
                  <a:cubicBezTo>
                    <a:pt x="67729" y="3355"/>
                    <a:pt x="66346" y="3085"/>
                    <a:pt x="65347" y="2358"/>
                  </a:cubicBezTo>
                  <a:cubicBezTo>
                    <a:pt x="63098" y="719"/>
                    <a:pt x="61594" y="1"/>
                    <a:pt x="59342"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5"/>
            <p:cNvSpPr/>
            <p:nvPr/>
          </p:nvSpPr>
          <p:spPr>
            <a:xfrm>
              <a:off x="4688056" y="1084939"/>
              <a:ext cx="1926893" cy="149335"/>
            </a:xfrm>
            <a:custGeom>
              <a:rect b="b" l="l" r="r" t="t"/>
              <a:pathLst>
                <a:path extrusionOk="0" h="5977" w="77122">
                  <a:moveTo>
                    <a:pt x="46433" y="1"/>
                  </a:moveTo>
                  <a:cubicBezTo>
                    <a:pt x="44284" y="1"/>
                    <a:pt x="42041" y="594"/>
                    <a:pt x="39995" y="1840"/>
                  </a:cubicBezTo>
                  <a:cubicBezTo>
                    <a:pt x="38860" y="2540"/>
                    <a:pt x="38103" y="2783"/>
                    <a:pt x="37515" y="2783"/>
                  </a:cubicBezTo>
                  <a:cubicBezTo>
                    <a:pt x="36170" y="2783"/>
                    <a:pt x="35711" y="1508"/>
                    <a:pt x="33643" y="1508"/>
                  </a:cubicBezTo>
                  <a:cubicBezTo>
                    <a:pt x="33082" y="1508"/>
                    <a:pt x="32403" y="1602"/>
                    <a:pt x="31556" y="1840"/>
                  </a:cubicBezTo>
                  <a:cubicBezTo>
                    <a:pt x="24051" y="3975"/>
                    <a:pt x="0" y="5976"/>
                    <a:pt x="20448" y="5976"/>
                  </a:cubicBezTo>
                  <a:lnTo>
                    <a:pt x="48368" y="5976"/>
                  </a:lnTo>
                  <a:cubicBezTo>
                    <a:pt x="58275" y="5976"/>
                    <a:pt x="77122" y="5176"/>
                    <a:pt x="69550" y="1840"/>
                  </a:cubicBezTo>
                  <a:cubicBezTo>
                    <a:pt x="67971" y="1141"/>
                    <a:pt x="66477" y="882"/>
                    <a:pt x="65071" y="882"/>
                  </a:cubicBezTo>
                  <a:cubicBezTo>
                    <a:pt x="60998" y="882"/>
                    <a:pt x="57666" y="3061"/>
                    <a:pt x="55157" y="3061"/>
                  </a:cubicBezTo>
                  <a:cubicBezTo>
                    <a:pt x="54396" y="3061"/>
                    <a:pt x="53712" y="2861"/>
                    <a:pt x="53105" y="2340"/>
                  </a:cubicBezTo>
                  <a:cubicBezTo>
                    <a:pt x="51325" y="812"/>
                    <a:pt x="48944" y="1"/>
                    <a:pt x="46433"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5"/>
            <p:cNvSpPr/>
            <p:nvPr/>
          </p:nvSpPr>
          <p:spPr>
            <a:xfrm>
              <a:off x="7058346" y="2016194"/>
              <a:ext cx="1471042" cy="114032"/>
            </a:xfrm>
            <a:custGeom>
              <a:rect b="b" l="l" r="r" t="t"/>
              <a:pathLst>
                <a:path extrusionOk="0" h="4564" w="58877">
                  <a:moveTo>
                    <a:pt x="35451" y="0"/>
                  </a:moveTo>
                  <a:cubicBezTo>
                    <a:pt x="33810" y="0"/>
                    <a:pt x="32092" y="459"/>
                    <a:pt x="30523" y="1428"/>
                  </a:cubicBezTo>
                  <a:cubicBezTo>
                    <a:pt x="29658" y="1953"/>
                    <a:pt x="29080" y="2136"/>
                    <a:pt x="28632" y="2136"/>
                  </a:cubicBezTo>
                  <a:cubicBezTo>
                    <a:pt x="27601" y="2136"/>
                    <a:pt x="27258" y="1166"/>
                    <a:pt x="25695" y="1166"/>
                  </a:cubicBezTo>
                  <a:cubicBezTo>
                    <a:pt x="25264" y="1166"/>
                    <a:pt x="24741" y="1239"/>
                    <a:pt x="24085" y="1428"/>
                  </a:cubicBezTo>
                  <a:cubicBezTo>
                    <a:pt x="18347" y="3029"/>
                    <a:pt x="1" y="4563"/>
                    <a:pt x="15612" y="4563"/>
                  </a:cubicBezTo>
                  <a:lnTo>
                    <a:pt x="36927" y="4563"/>
                  </a:lnTo>
                  <a:cubicBezTo>
                    <a:pt x="44499" y="4563"/>
                    <a:pt x="58876" y="3963"/>
                    <a:pt x="53105" y="1428"/>
                  </a:cubicBezTo>
                  <a:cubicBezTo>
                    <a:pt x="51890" y="887"/>
                    <a:pt x="50742" y="686"/>
                    <a:pt x="49662" y="686"/>
                  </a:cubicBezTo>
                  <a:cubicBezTo>
                    <a:pt x="46556" y="686"/>
                    <a:pt x="44019" y="2346"/>
                    <a:pt x="42102" y="2346"/>
                  </a:cubicBezTo>
                  <a:cubicBezTo>
                    <a:pt x="41520" y="2346"/>
                    <a:pt x="40996" y="2193"/>
                    <a:pt x="40530" y="1795"/>
                  </a:cubicBezTo>
                  <a:cubicBezTo>
                    <a:pt x="39182" y="626"/>
                    <a:pt x="37369" y="0"/>
                    <a:pt x="3545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 name="Google Shape;60;p5"/>
          <p:cNvGrpSpPr/>
          <p:nvPr/>
        </p:nvGrpSpPr>
        <p:grpSpPr>
          <a:xfrm>
            <a:off x="-61450" y="-56275"/>
            <a:ext cx="9272475" cy="5344891"/>
            <a:chOff x="-61450" y="-56275"/>
            <a:chExt cx="9272475" cy="5344891"/>
          </a:xfrm>
        </p:grpSpPr>
        <p:sp>
          <p:nvSpPr>
            <p:cNvPr id="61" name="Google Shape;61;p5"/>
            <p:cNvSpPr/>
            <p:nvPr/>
          </p:nvSpPr>
          <p:spPr>
            <a:xfrm>
              <a:off x="3223025" y="4848493"/>
              <a:ext cx="368875" cy="374250"/>
            </a:xfrm>
            <a:custGeom>
              <a:rect b="b" l="l" r="r" t="t"/>
              <a:pathLst>
                <a:path extrusionOk="0" h="14970" w="14755">
                  <a:moveTo>
                    <a:pt x="14746" y="0"/>
                  </a:moveTo>
                  <a:cubicBezTo>
                    <a:pt x="14709" y="410"/>
                    <a:pt x="14858" y="1453"/>
                    <a:pt x="14523" y="2458"/>
                  </a:cubicBezTo>
                  <a:cubicBezTo>
                    <a:pt x="14188" y="3464"/>
                    <a:pt x="13742" y="5102"/>
                    <a:pt x="12736" y="6033"/>
                  </a:cubicBezTo>
                  <a:cubicBezTo>
                    <a:pt x="11731" y="6964"/>
                    <a:pt x="9831" y="7337"/>
                    <a:pt x="8490" y="8044"/>
                  </a:cubicBezTo>
                  <a:cubicBezTo>
                    <a:pt x="7149" y="8752"/>
                    <a:pt x="5809" y="9422"/>
                    <a:pt x="4692" y="10278"/>
                  </a:cubicBezTo>
                  <a:cubicBezTo>
                    <a:pt x="3575" y="11135"/>
                    <a:pt x="2569" y="12401"/>
                    <a:pt x="1787" y="13183"/>
                  </a:cubicBezTo>
                  <a:cubicBezTo>
                    <a:pt x="1005" y="13965"/>
                    <a:pt x="298" y="14672"/>
                    <a:pt x="0" y="14970"/>
                  </a:cubicBezTo>
                </a:path>
              </a:pathLst>
            </a:custGeom>
            <a:noFill/>
            <a:ln cap="flat" cmpd="sng" w="19050">
              <a:solidFill>
                <a:schemeClr val="accent2"/>
              </a:solidFill>
              <a:prstDash val="solid"/>
              <a:round/>
              <a:headEnd len="med" w="med" type="none"/>
              <a:tailEnd len="med" w="med" type="none"/>
            </a:ln>
          </p:spPr>
        </p:sp>
        <p:sp>
          <p:nvSpPr>
            <p:cNvPr id="62" name="Google Shape;62;p5"/>
            <p:cNvSpPr/>
            <p:nvPr/>
          </p:nvSpPr>
          <p:spPr>
            <a:xfrm>
              <a:off x="396586" y="4417229"/>
              <a:ext cx="955203" cy="737316"/>
            </a:xfrm>
            <a:custGeom>
              <a:rect b="b" l="l" r="r" t="t"/>
              <a:pathLst>
                <a:path extrusionOk="0" h="30386" w="37984">
                  <a:moveTo>
                    <a:pt x="0" y="0"/>
                  </a:moveTo>
                  <a:cubicBezTo>
                    <a:pt x="1341" y="1303"/>
                    <a:pt x="6219" y="5549"/>
                    <a:pt x="8044" y="7820"/>
                  </a:cubicBezTo>
                  <a:cubicBezTo>
                    <a:pt x="9869" y="10092"/>
                    <a:pt x="9460" y="12102"/>
                    <a:pt x="10949" y="13629"/>
                  </a:cubicBezTo>
                  <a:cubicBezTo>
                    <a:pt x="12439" y="15156"/>
                    <a:pt x="15082" y="16273"/>
                    <a:pt x="16981" y="16980"/>
                  </a:cubicBezTo>
                  <a:cubicBezTo>
                    <a:pt x="18880" y="17688"/>
                    <a:pt x="20184" y="17278"/>
                    <a:pt x="22344" y="17874"/>
                  </a:cubicBezTo>
                  <a:cubicBezTo>
                    <a:pt x="24504" y="18470"/>
                    <a:pt x="27966" y="19103"/>
                    <a:pt x="29940" y="20555"/>
                  </a:cubicBezTo>
                  <a:cubicBezTo>
                    <a:pt x="31914" y="22007"/>
                    <a:pt x="32845" y="24950"/>
                    <a:pt x="34186" y="26588"/>
                  </a:cubicBezTo>
                  <a:cubicBezTo>
                    <a:pt x="35527" y="28227"/>
                    <a:pt x="37351" y="29753"/>
                    <a:pt x="37984" y="30386"/>
                  </a:cubicBezTo>
                </a:path>
              </a:pathLst>
            </a:custGeom>
            <a:noFill/>
            <a:ln cap="flat" cmpd="sng" w="19050">
              <a:solidFill>
                <a:schemeClr val="accent2"/>
              </a:solidFill>
              <a:prstDash val="solid"/>
              <a:round/>
              <a:headEnd len="med" w="med" type="none"/>
              <a:tailEnd len="med" w="med" type="none"/>
            </a:ln>
          </p:spPr>
        </p:sp>
        <p:sp>
          <p:nvSpPr>
            <p:cNvPr id="63" name="Google Shape;63;p5"/>
            <p:cNvSpPr/>
            <p:nvPr/>
          </p:nvSpPr>
          <p:spPr>
            <a:xfrm>
              <a:off x="245750" y="4358641"/>
              <a:ext cx="430125" cy="929975"/>
            </a:xfrm>
            <a:custGeom>
              <a:rect b="b" l="l" r="r" t="t"/>
              <a:pathLst>
                <a:path extrusionOk="0" h="37199" w="17205">
                  <a:moveTo>
                    <a:pt x="9385" y="379"/>
                  </a:moveTo>
                  <a:cubicBezTo>
                    <a:pt x="9385" y="342"/>
                    <a:pt x="9906" y="-283"/>
                    <a:pt x="9385" y="156"/>
                  </a:cubicBezTo>
                  <a:cubicBezTo>
                    <a:pt x="8864" y="595"/>
                    <a:pt x="7486" y="1942"/>
                    <a:pt x="6257" y="3014"/>
                  </a:cubicBezTo>
                  <a:cubicBezTo>
                    <a:pt x="5028" y="4086"/>
                    <a:pt x="3055" y="4690"/>
                    <a:pt x="2012" y="6589"/>
                  </a:cubicBezTo>
                  <a:cubicBezTo>
                    <a:pt x="969" y="8488"/>
                    <a:pt x="-36" y="11877"/>
                    <a:pt x="1" y="14409"/>
                  </a:cubicBezTo>
                  <a:cubicBezTo>
                    <a:pt x="38" y="16941"/>
                    <a:pt x="1267" y="19734"/>
                    <a:pt x="2235" y="21782"/>
                  </a:cubicBezTo>
                  <a:cubicBezTo>
                    <a:pt x="3203" y="23830"/>
                    <a:pt x="4097" y="24985"/>
                    <a:pt x="5810" y="26698"/>
                  </a:cubicBezTo>
                  <a:cubicBezTo>
                    <a:pt x="7523" y="28411"/>
                    <a:pt x="10614" y="30310"/>
                    <a:pt x="12513" y="32060"/>
                  </a:cubicBezTo>
                  <a:cubicBezTo>
                    <a:pt x="14412" y="33810"/>
                    <a:pt x="16423" y="36343"/>
                    <a:pt x="17205" y="37199"/>
                  </a:cubicBezTo>
                </a:path>
              </a:pathLst>
            </a:custGeom>
            <a:noFill/>
            <a:ln cap="flat" cmpd="sng" w="38100">
              <a:solidFill>
                <a:schemeClr val="accent2"/>
              </a:solidFill>
              <a:prstDash val="solid"/>
              <a:round/>
              <a:headEnd len="med" w="med" type="none"/>
              <a:tailEnd len="med" w="med" type="none"/>
            </a:ln>
          </p:spPr>
        </p:sp>
        <p:sp>
          <p:nvSpPr>
            <p:cNvPr id="64" name="Google Shape;64;p5"/>
            <p:cNvSpPr/>
            <p:nvPr/>
          </p:nvSpPr>
          <p:spPr>
            <a:xfrm>
              <a:off x="-61450" y="4204956"/>
              <a:ext cx="1843725" cy="813300"/>
            </a:xfrm>
            <a:custGeom>
              <a:rect b="b" l="l" r="r" t="t"/>
              <a:pathLst>
                <a:path extrusionOk="0" h="32532" w="73749">
                  <a:moveTo>
                    <a:pt x="0" y="717"/>
                  </a:moveTo>
                  <a:cubicBezTo>
                    <a:pt x="1564" y="643"/>
                    <a:pt x="6144" y="-511"/>
                    <a:pt x="9384" y="271"/>
                  </a:cubicBezTo>
                  <a:cubicBezTo>
                    <a:pt x="12624" y="1053"/>
                    <a:pt x="16348" y="4256"/>
                    <a:pt x="19439" y="5410"/>
                  </a:cubicBezTo>
                  <a:cubicBezTo>
                    <a:pt x="22530" y="6564"/>
                    <a:pt x="25248" y="6117"/>
                    <a:pt x="27929" y="7197"/>
                  </a:cubicBezTo>
                  <a:cubicBezTo>
                    <a:pt x="30610" y="8277"/>
                    <a:pt x="32323" y="10958"/>
                    <a:pt x="35526" y="11889"/>
                  </a:cubicBezTo>
                  <a:cubicBezTo>
                    <a:pt x="38729" y="12820"/>
                    <a:pt x="43682" y="11517"/>
                    <a:pt x="47145" y="12783"/>
                  </a:cubicBezTo>
                  <a:cubicBezTo>
                    <a:pt x="50608" y="14049"/>
                    <a:pt x="53922" y="17810"/>
                    <a:pt x="56305" y="19486"/>
                  </a:cubicBezTo>
                  <a:cubicBezTo>
                    <a:pt x="58688" y="21162"/>
                    <a:pt x="59444" y="22206"/>
                    <a:pt x="61444" y="22837"/>
                  </a:cubicBezTo>
                  <a:cubicBezTo>
                    <a:pt x="63444" y="23469"/>
                    <a:pt x="66860" y="22611"/>
                    <a:pt x="68303" y="23275"/>
                  </a:cubicBezTo>
                  <a:cubicBezTo>
                    <a:pt x="69746" y="23939"/>
                    <a:pt x="69543" y="25777"/>
                    <a:pt x="70102" y="26819"/>
                  </a:cubicBezTo>
                  <a:cubicBezTo>
                    <a:pt x="70661" y="27861"/>
                    <a:pt x="71048" y="28577"/>
                    <a:pt x="71656" y="29529"/>
                  </a:cubicBezTo>
                  <a:cubicBezTo>
                    <a:pt x="72264" y="30481"/>
                    <a:pt x="73400" y="32032"/>
                    <a:pt x="73749" y="32532"/>
                  </a:cubicBezTo>
                </a:path>
              </a:pathLst>
            </a:custGeom>
            <a:noFill/>
            <a:ln cap="flat" cmpd="sng" w="38100">
              <a:solidFill>
                <a:schemeClr val="dk2"/>
              </a:solidFill>
              <a:prstDash val="solid"/>
              <a:round/>
              <a:headEnd len="med" w="med" type="none"/>
              <a:tailEnd len="med" w="med" type="none"/>
            </a:ln>
          </p:spPr>
        </p:sp>
        <p:sp>
          <p:nvSpPr>
            <p:cNvPr id="65" name="Google Shape;65;p5"/>
            <p:cNvSpPr/>
            <p:nvPr/>
          </p:nvSpPr>
          <p:spPr>
            <a:xfrm>
              <a:off x="1768775" y="4748383"/>
              <a:ext cx="2610525" cy="485550"/>
            </a:xfrm>
            <a:custGeom>
              <a:rect b="b" l="l" r="r" t="t"/>
              <a:pathLst>
                <a:path extrusionOk="0" h="19422" w="104421">
                  <a:moveTo>
                    <a:pt x="0" y="10184"/>
                  </a:moveTo>
                  <a:cubicBezTo>
                    <a:pt x="1446" y="10563"/>
                    <a:pt x="5536" y="12481"/>
                    <a:pt x="8677" y="12457"/>
                  </a:cubicBezTo>
                  <a:cubicBezTo>
                    <a:pt x="11818" y="12433"/>
                    <a:pt x="15476" y="10292"/>
                    <a:pt x="18846" y="10038"/>
                  </a:cubicBezTo>
                  <a:cubicBezTo>
                    <a:pt x="22217" y="9784"/>
                    <a:pt x="26023" y="10613"/>
                    <a:pt x="28900" y="10931"/>
                  </a:cubicBezTo>
                  <a:cubicBezTo>
                    <a:pt x="31777" y="11250"/>
                    <a:pt x="33953" y="12167"/>
                    <a:pt x="36110" y="11949"/>
                  </a:cubicBezTo>
                  <a:cubicBezTo>
                    <a:pt x="38267" y="11731"/>
                    <a:pt x="39141" y="10740"/>
                    <a:pt x="41841" y="9621"/>
                  </a:cubicBezTo>
                  <a:cubicBezTo>
                    <a:pt x="44542" y="8502"/>
                    <a:pt x="49481" y="6389"/>
                    <a:pt x="52313" y="5234"/>
                  </a:cubicBezTo>
                  <a:cubicBezTo>
                    <a:pt x="55145" y="4079"/>
                    <a:pt x="56176" y="2925"/>
                    <a:pt x="58834" y="2691"/>
                  </a:cubicBezTo>
                  <a:cubicBezTo>
                    <a:pt x="61492" y="2458"/>
                    <a:pt x="65382" y="3767"/>
                    <a:pt x="68263" y="3833"/>
                  </a:cubicBezTo>
                  <a:cubicBezTo>
                    <a:pt x="71144" y="3899"/>
                    <a:pt x="73960" y="3726"/>
                    <a:pt x="76120" y="3088"/>
                  </a:cubicBezTo>
                  <a:cubicBezTo>
                    <a:pt x="78280" y="2450"/>
                    <a:pt x="78288" y="-124"/>
                    <a:pt x="81222" y="5"/>
                  </a:cubicBezTo>
                  <a:cubicBezTo>
                    <a:pt x="84156" y="134"/>
                    <a:pt x="89856" y="627"/>
                    <a:pt x="93722" y="3863"/>
                  </a:cubicBezTo>
                  <a:cubicBezTo>
                    <a:pt x="97589" y="7099"/>
                    <a:pt x="102638" y="16829"/>
                    <a:pt x="104421" y="19422"/>
                  </a:cubicBezTo>
                </a:path>
              </a:pathLst>
            </a:custGeom>
            <a:noFill/>
            <a:ln cap="flat" cmpd="sng" w="38100">
              <a:solidFill>
                <a:schemeClr val="dk2"/>
              </a:solidFill>
              <a:prstDash val="solid"/>
              <a:round/>
              <a:headEnd len="med" w="med" type="none"/>
              <a:tailEnd len="med" w="med" type="none"/>
            </a:ln>
          </p:spPr>
        </p:sp>
        <p:sp>
          <p:nvSpPr>
            <p:cNvPr id="66" name="Google Shape;66;p5"/>
            <p:cNvSpPr/>
            <p:nvPr/>
          </p:nvSpPr>
          <p:spPr>
            <a:xfrm>
              <a:off x="1066900" y="5010493"/>
              <a:ext cx="709400" cy="262525"/>
            </a:xfrm>
            <a:custGeom>
              <a:rect b="b" l="l" r="r" t="t"/>
              <a:pathLst>
                <a:path extrusionOk="0" h="10501" w="28376">
                  <a:moveTo>
                    <a:pt x="28376" y="0"/>
                  </a:moveTo>
                  <a:cubicBezTo>
                    <a:pt x="27706" y="447"/>
                    <a:pt x="25993" y="2197"/>
                    <a:pt x="24354" y="2681"/>
                  </a:cubicBezTo>
                  <a:cubicBezTo>
                    <a:pt x="22716" y="3165"/>
                    <a:pt x="20817" y="2830"/>
                    <a:pt x="18545" y="2904"/>
                  </a:cubicBezTo>
                  <a:cubicBezTo>
                    <a:pt x="16274" y="2979"/>
                    <a:pt x="12401" y="2830"/>
                    <a:pt x="10725" y="3128"/>
                  </a:cubicBezTo>
                  <a:cubicBezTo>
                    <a:pt x="9049" y="3426"/>
                    <a:pt x="9682" y="4134"/>
                    <a:pt x="8490" y="4692"/>
                  </a:cubicBezTo>
                  <a:cubicBezTo>
                    <a:pt x="7298" y="5251"/>
                    <a:pt x="4990" y="5511"/>
                    <a:pt x="3575" y="6479"/>
                  </a:cubicBezTo>
                  <a:cubicBezTo>
                    <a:pt x="2160" y="7447"/>
                    <a:pt x="596" y="9831"/>
                    <a:pt x="0" y="10501"/>
                  </a:cubicBezTo>
                </a:path>
              </a:pathLst>
            </a:custGeom>
            <a:noFill/>
            <a:ln cap="flat" cmpd="sng" w="38100">
              <a:solidFill>
                <a:schemeClr val="dk2"/>
              </a:solidFill>
              <a:prstDash val="solid"/>
              <a:round/>
              <a:headEnd len="med" w="med" type="none"/>
              <a:tailEnd len="med" w="med" type="none"/>
            </a:ln>
          </p:spPr>
        </p:sp>
        <p:grpSp>
          <p:nvGrpSpPr>
            <p:cNvPr id="67" name="Google Shape;67;p5"/>
            <p:cNvGrpSpPr/>
            <p:nvPr/>
          </p:nvGrpSpPr>
          <p:grpSpPr>
            <a:xfrm>
              <a:off x="6570175" y="-56275"/>
              <a:ext cx="2640850" cy="676300"/>
              <a:chOff x="6570175" y="-56275"/>
              <a:chExt cx="2640850" cy="676300"/>
            </a:xfrm>
          </p:grpSpPr>
          <p:sp>
            <p:nvSpPr>
              <p:cNvPr id="68" name="Google Shape;68;p5"/>
              <p:cNvSpPr/>
              <p:nvPr/>
            </p:nvSpPr>
            <p:spPr>
              <a:xfrm>
                <a:off x="7900575" y="-25600"/>
                <a:ext cx="317250" cy="240500"/>
              </a:xfrm>
              <a:custGeom>
                <a:rect b="b" l="l" r="r" t="t"/>
                <a:pathLst>
                  <a:path extrusionOk="0" h="9620" w="12690">
                    <a:moveTo>
                      <a:pt x="0" y="9620"/>
                    </a:moveTo>
                    <a:cubicBezTo>
                      <a:pt x="853" y="9415"/>
                      <a:pt x="3480" y="9040"/>
                      <a:pt x="5117" y="8392"/>
                    </a:cubicBezTo>
                    <a:cubicBezTo>
                      <a:pt x="6754" y="7744"/>
                      <a:pt x="9005" y="6686"/>
                      <a:pt x="9824" y="5731"/>
                    </a:cubicBezTo>
                    <a:cubicBezTo>
                      <a:pt x="10643" y="4776"/>
                      <a:pt x="9551" y="3616"/>
                      <a:pt x="10029" y="2661"/>
                    </a:cubicBezTo>
                    <a:cubicBezTo>
                      <a:pt x="10507" y="1706"/>
                      <a:pt x="12247" y="444"/>
                      <a:pt x="12690" y="0"/>
                    </a:cubicBezTo>
                  </a:path>
                </a:pathLst>
              </a:custGeom>
              <a:noFill/>
              <a:ln cap="flat" cmpd="sng" w="38100">
                <a:solidFill>
                  <a:schemeClr val="accent2"/>
                </a:solidFill>
                <a:prstDash val="solid"/>
                <a:round/>
                <a:headEnd len="med" w="med" type="none"/>
                <a:tailEnd len="med" w="med" type="none"/>
              </a:ln>
            </p:spPr>
          </p:sp>
          <p:sp>
            <p:nvSpPr>
              <p:cNvPr id="69" name="Google Shape;69;p5"/>
              <p:cNvSpPr/>
              <p:nvPr/>
            </p:nvSpPr>
            <p:spPr>
              <a:xfrm>
                <a:off x="8843507" y="368825"/>
                <a:ext cx="317249" cy="92100"/>
              </a:xfrm>
              <a:custGeom>
                <a:rect b="b" l="l" r="r" t="t"/>
                <a:pathLst>
                  <a:path extrusionOk="0" h="3684" w="10030">
                    <a:moveTo>
                      <a:pt x="0" y="3684"/>
                    </a:moveTo>
                    <a:cubicBezTo>
                      <a:pt x="1024" y="3445"/>
                      <a:pt x="4640" y="2558"/>
                      <a:pt x="6141" y="2251"/>
                    </a:cubicBezTo>
                    <a:cubicBezTo>
                      <a:pt x="7642" y="1944"/>
                      <a:pt x="8358" y="2217"/>
                      <a:pt x="9006" y="1842"/>
                    </a:cubicBezTo>
                    <a:cubicBezTo>
                      <a:pt x="9654" y="1467"/>
                      <a:pt x="9859" y="307"/>
                      <a:pt x="10030" y="0"/>
                    </a:cubicBezTo>
                  </a:path>
                </a:pathLst>
              </a:custGeom>
              <a:noFill/>
              <a:ln cap="flat" cmpd="sng" w="38100">
                <a:solidFill>
                  <a:schemeClr val="accent2"/>
                </a:solidFill>
                <a:prstDash val="solid"/>
                <a:round/>
                <a:headEnd len="med" w="med" type="none"/>
                <a:tailEnd len="med" w="med" type="none"/>
              </a:ln>
            </p:spPr>
          </p:sp>
          <p:sp>
            <p:nvSpPr>
              <p:cNvPr id="70" name="Google Shape;70;p5"/>
              <p:cNvSpPr/>
              <p:nvPr/>
            </p:nvSpPr>
            <p:spPr>
              <a:xfrm>
                <a:off x="6570175" y="-56275"/>
                <a:ext cx="2640850" cy="676300"/>
              </a:xfrm>
              <a:custGeom>
                <a:rect b="b" l="l" r="r" t="t"/>
                <a:pathLst>
                  <a:path extrusionOk="0" h="27052" w="105634">
                    <a:moveTo>
                      <a:pt x="0" y="0"/>
                    </a:moveTo>
                    <a:cubicBezTo>
                      <a:pt x="2831" y="1058"/>
                      <a:pt x="12349" y="5288"/>
                      <a:pt x="16988" y="6345"/>
                    </a:cubicBezTo>
                    <a:cubicBezTo>
                      <a:pt x="21627" y="7403"/>
                      <a:pt x="23777" y="6209"/>
                      <a:pt x="27836" y="6345"/>
                    </a:cubicBezTo>
                    <a:cubicBezTo>
                      <a:pt x="31896" y="6481"/>
                      <a:pt x="37524" y="6617"/>
                      <a:pt x="41345" y="7163"/>
                    </a:cubicBezTo>
                    <a:cubicBezTo>
                      <a:pt x="45166" y="7709"/>
                      <a:pt x="47792" y="8596"/>
                      <a:pt x="50760" y="9619"/>
                    </a:cubicBezTo>
                    <a:cubicBezTo>
                      <a:pt x="53728" y="10643"/>
                      <a:pt x="55263" y="12451"/>
                      <a:pt x="59152" y="13304"/>
                    </a:cubicBezTo>
                    <a:cubicBezTo>
                      <a:pt x="63041" y="14157"/>
                      <a:pt x="69147" y="13952"/>
                      <a:pt x="74093" y="14736"/>
                    </a:cubicBezTo>
                    <a:cubicBezTo>
                      <a:pt x="79039" y="15521"/>
                      <a:pt x="85212" y="16107"/>
                      <a:pt x="88830" y="18011"/>
                    </a:cubicBezTo>
                    <a:cubicBezTo>
                      <a:pt x="92448" y="19915"/>
                      <a:pt x="93635" y="25024"/>
                      <a:pt x="95803" y="26158"/>
                    </a:cubicBezTo>
                    <a:cubicBezTo>
                      <a:pt x="97971" y="27293"/>
                      <a:pt x="100198" y="24669"/>
                      <a:pt x="101836" y="24818"/>
                    </a:cubicBezTo>
                    <a:cubicBezTo>
                      <a:pt x="103475" y="24967"/>
                      <a:pt x="105001" y="26680"/>
                      <a:pt x="105634" y="27052"/>
                    </a:cubicBezTo>
                  </a:path>
                </a:pathLst>
              </a:custGeom>
              <a:noFill/>
              <a:ln cap="flat" cmpd="sng" w="38100">
                <a:solidFill>
                  <a:schemeClr val="dk2"/>
                </a:solidFill>
                <a:prstDash val="solid"/>
                <a:round/>
                <a:headEnd len="med" w="med" type="none"/>
                <a:tailEnd len="med" w="med" type="none"/>
              </a:ln>
            </p:spPr>
          </p:sp>
        </p:grpSp>
      </p:gr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CUSTOM_3_1">
    <p:spTree>
      <p:nvGrpSpPr>
        <p:cNvPr id="537" name="Shape 537"/>
        <p:cNvGrpSpPr/>
        <p:nvPr/>
      </p:nvGrpSpPr>
      <p:grpSpPr>
        <a:xfrm>
          <a:off x="0" y="0"/>
          <a:ext cx="0" cy="0"/>
          <a:chOff x="0" y="0"/>
          <a:chExt cx="0" cy="0"/>
        </a:xfrm>
      </p:grpSpPr>
      <p:grpSp>
        <p:nvGrpSpPr>
          <p:cNvPr id="538" name="Google Shape;538;p41"/>
          <p:cNvGrpSpPr/>
          <p:nvPr/>
        </p:nvGrpSpPr>
        <p:grpSpPr>
          <a:xfrm flipH="1">
            <a:off x="-502683" y="-15376"/>
            <a:ext cx="10044109" cy="5498248"/>
            <a:chOff x="-779207" y="-15376"/>
            <a:chExt cx="10044109" cy="5498248"/>
          </a:xfrm>
        </p:grpSpPr>
        <p:grpSp>
          <p:nvGrpSpPr>
            <p:cNvPr id="539" name="Google Shape;539;p41"/>
            <p:cNvGrpSpPr/>
            <p:nvPr/>
          </p:nvGrpSpPr>
          <p:grpSpPr>
            <a:xfrm flipH="1" rot="10800000">
              <a:off x="-779207" y="-15376"/>
              <a:ext cx="9948782" cy="5498248"/>
              <a:chOff x="-779207" y="-263598"/>
              <a:chExt cx="9948782" cy="5498248"/>
            </a:xfrm>
          </p:grpSpPr>
          <p:sp>
            <p:nvSpPr>
              <p:cNvPr id="540" name="Google Shape;540;p41"/>
              <p:cNvSpPr/>
              <p:nvPr/>
            </p:nvSpPr>
            <p:spPr>
              <a:xfrm>
                <a:off x="8737575" y="4559200"/>
                <a:ext cx="150500" cy="660100"/>
              </a:xfrm>
              <a:custGeom>
                <a:rect b="b" l="l" r="r" t="t"/>
                <a:pathLst>
                  <a:path extrusionOk="0" h="26404" w="6020">
                    <a:moveTo>
                      <a:pt x="1520" y="0"/>
                    </a:moveTo>
                    <a:cubicBezTo>
                      <a:pt x="2236" y="1399"/>
                      <a:pt x="5272" y="5765"/>
                      <a:pt x="5818" y="8392"/>
                    </a:cubicBezTo>
                    <a:cubicBezTo>
                      <a:pt x="6364" y="11019"/>
                      <a:pt x="5716" y="13407"/>
                      <a:pt x="4795" y="15761"/>
                    </a:cubicBezTo>
                    <a:cubicBezTo>
                      <a:pt x="3874" y="18115"/>
                      <a:pt x="1008" y="20741"/>
                      <a:pt x="292" y="22515"/>
                    </a:cubicBezTo>
                    <a:cubicBezTo>
                      <a:pt x="-424" y="24289"/>
                      <a:pt x="463" y="25756"/>
                      <a:pt x="497" y="26404"/>
                    </a:cubicBezTo>
                  </a:path>
                </a:pathLst>
              </a:custGeom>
              <a:noFill/>
              <a:ln cap="flat" cmpd="sng" w="19050">
                <a:solidFill>
                  <a:schemeClr val="accent2"/>
                </a:solidFill>
                <a:prstDash val="solid"/>
                <a:round/>
                <a:headEnd len="med" w="med" type="none"/>
                <a:tailEnd len="med" w="med" type="none"/>
              </a:ln>
            </p:spPr>
          </p:sp>
          <p:grpSp>
            <p:nvGrpSpPr>
              <p:cNvPr id="541" name="Google Shape;541;p41"/>
              <p:cNvGrpSpPr/>
              <p:nvPr/>
            </p:nvGrpSpPr>
            <p:grpSpPr>
              <a:xfrm>
                <a:off x="-779207" y="-263598"/>
                <a:ext cx="1825739" cy="2574448"/>
                <a:chOff x="-779207" y="-263598"/>
                <a:chExt cx="1825739" cy="2574448"/>
              </a:xfrm>
            </p:grpSpPr>
            <p:sp>
              <p:nvSpPr>
                <p:cNvPr id="542" name="Google Shape;542;p41"/>
                <p:cNvSpPr/>
                <p:nvPr/>
              </p:nvSpPr>
              <p:spPr>
                <a:xfrm flipH="1" rot="6215825">
                  <a:off x="-1332382" y="663203"/>
                  <a:ext cx="2418346" cy="764899"/>
                </a:xfrm>
                <a:custGeom>
                  <a:rect b="b" l="l" r="r" t="t"/>
                  <a:pathLst>
                    <a:path extrusionOk="0" h="26830" w="74562">
                      <a:moveTo>
                        <a:pt x="60" y="25602"/>
                      </a:moveTo>
                      <a:cubicBezTo>
                        <a:pt x="60" y="24033"/>
                        <a:pt x="26" y="18848"/>
                        <a:pt x="60" y="16187"/>
                      </a:cubicBezTo>
                      <a:cubicBezTo>
                        <a:pt x="94" y="13526"/>
                        <a:pt x="-179" y="11377"/>
                        <a:pt x="264" y="9637"/>
                      </a:cubicBezTo>
                      <a:cubicBezTo>
                        <a:pt x="707" y="7897"/>
                        <a:pt x="1390" y="6840"/>
                        <a:pt x="2720" y="5748"/>
                      </a:cubicBezTo>
                      <a:cubicBezTo>
                        <a:pt x="4051" y="4657"/>
                        <a:pt x="5859" y="3566"/>
                        <a:pt x="8247" y="3088"/>
                      </a:cubicBezTo>
                      <a:cubicBezTo>
                        <a:pt x="10635" y="2611"/>
                        <a:pt x="14251" y="3395"/>
                        <a:pt x="17048" y="2883"/>
                      </a:cubicBezTo>
                      <a:cubicBezTo>
                        <a:pt x="19845" y="2371"/>
                        <a:pt x="21994" y="-51"/>
                        <a:pt x="25030" y="17"/>
                      </a:cubicBezTo>
                      <a:cubicBezTo>
                        <a:pt x="28066" y="85"/>
                        <a:pt x="32535" y="1893"/>
                        <a:pt x="35264" y="3292"/>
                      </a:cubicBezTo>
                      <a:cubicBezTo>
                        <a:pt x="37993" y="4691"/>
                        <a:pt x="38471" y="6874"/>
                        <a:pt x="41405" y="8409"/>
                      </a:cubicBezTo>
                      <a:cubicBezTo>
                        <a:pt x="44339" y="9944"/>
                        <a:pt x="49968" y="11241"/>
                        <a:pt x="52867" y="12503"/>
                      </a:cubicBezTo>
                      <a:cubicBezTo>
                        <a:pt x="55767" y="13765"/>
                        <a:pt x="56551" y="14140"/>
                        <a:pt x="58802" y="15982"/>
                      </a:cubicBezTo>
                      <a:cubicBezTo>
                        <a:pt x="61053" y="17824"/>
                        <a:pt x="63748" y="21747"/>
                        <a:pt x="66375" y="23555"/>
                      </a:cubicBezTo>
                      <a:cubicBezTo>
                        <a:pt x="69002" y="25363"/>
                        <a:pt x="73198" y="26284"/>
                        <a:pt x="74562" y="26830"/>
                      </a:cubicBezTo>
                    </a:path>
                  </a:pathLst>
                </a:custGeom>
                <a:noFill/>
                <a:ln cap="flat" cmpd="sng" w="19050">
                  <a:solidFill>
                    <a:schemeClr val="accent2"/>
                  </a:solidFill>
                  <a:prstDash val="solid"/>
                  <a:round/>
                  <a:headEnd len="med" w="med" type="none"/>
                  <a:tailEnd len="med" w="med" type="none"/>
                </a:ln>
              </p:spPr>
            </p:sp>
            <p:sp>
              <p:nvSpPr>
                <p:cNvPr id="543" name="Google Shape;543;p41"/>
                <p:cNvSpPr/>
                <p:nvPr/>
              </p:nvSpPr>
              <p:spPr>
                <a:xfrm flipH="1" rot="599859">
                  <a:off x="146609" y="-219537"/>
                  <a:ext cx="707199" cy="2282138"/>
                </a:xfrm>
                <a:custGeom>
                  <a:rect b="b" l="l" r="r" t="t"/>
                  <a:pathLst>
                    <a:path extrusionOk="0" h="91287" w="29337">
                      <a:moveTo>
                        <a:pt x="0" y="0"/>
                      </a:moveTo>
                      <a:cubicBezTo>
                        <a:pt x="1126" y="1160"/>
                        <a:pt x="4299" y="3104"/>
                        <a:pt x="6755" y="6959"/>
                      </a:cubicBezTo>
                      <a:cubicBezTo>
                        <a:pt x="9211" y="10814"/>
                        <a:pt x="12929" y="18251"/>
                        <a:pt x="14737" y="23129"/>
                      </a:cubicBezTo>
                      <a:cubicBezTo>
                        <a:pt x="16545" y="28007"/>
                        <a:pt x="17364" y="32100"/>
                        <a:pt x="17603" y="36228"/>
                      </a:cubicBezTo>
                      <a:cubicBezTo>
                        <a:pt x="17842" y="40356"/>
                        <a:pt x="16477" y="44313"/>
                        <a:pt x="16170" y="47895"/>
                      </a:cubicBezTo>
                      <a:cubicBezTo>
                        <a:pt x="15863" y="51477"/>
                        <a:pt x="15146" y="54752"/>
                        <a:pt x="15760" y="57720"/>
                      </a:cubicBezTo>
                      <a:cubicBezTo>
                        <a:pt x="16374" y="60688"/>
                        <a:pt x="17910" y="62837"/>
                        <a:pt x="19854" y="65702"/>
                      </a:cubicBezTo>
                      <a:cubicBezTo>
                        <a:pt x="21799" y="68568"/>
                        <a:pt x="25926" y="72730"/>
                        <a:pt x="27427" y="74913"/>
                      </a:cubicBezTo>
                      <a:cubicBezTo>
                        <a:pt x="28928" y="77096"/>
                        <a:pt x="28553" y="76926"/>
                        <a:pt x="28860" y="78802"/>
                      </a:cubicBezTo>
                      <a:cubicBezTo>
                        <a:pt x="29167" y="80678"/>
                        <a:pt x="29201" y="84089"/>
                        <a:pt x="29269" y="86170"/>
                      </a:cubicBezTo>
                      <a:cubicBezTo>
                        <a:pt x="29337" y="88251"/>
                        <a:pt x="29269" y="90434"/>
                        <a:pt x="29269" y="91287"/>
                      </a:cubicBezTo>
                    </a:path>
                  </a:pathLst>
                </a:custGeom>
                <a:noFill/>
                <a:ln cap="flat" cmpd="sng" w="38100">
                  <a:solidFill>
                    <a:schemeClr val="dk2"/>
                  </a:solidFill>
                  <a:prstDash val="solid"/>
                  <a:round/>
                  <a:headEnd len="med" w="med" type="none"/>
                  <a:tailEnd len="med" w="med" type="none"/>
                </a:ln>
              </p:spPr>
            </p:sp>
          </p:grpSp>
          <p:sp>
            <p:nvSpPr>
              <p:cNvPr id="544" name="Google Shape;544;p41"/>
              <p:cNvSpPr/>
              <p:nvPr/>
            </p:nvSpPr>
            <p:spPr>
              <a:xfrm>
                <a:off x="8141075" y="4190775"/>
                <a:ext cx="1028500" cy="1043875"/>
              </a:xfrm>
              <a:custGeom>
                <a:rect b="b" l="l" r="r" t="t"/>
                <a:pathLst>
                  <a:path extrusionOk="0" h="41755" w="41140">
                    <a:moveTo>
                      <a:pt x="41140" y="0"/>
                    </a:moveTo>
                    <a:cubicBezTo>
                      <a:pt x="40151" y="512"/>
                      <a:pt x="36570" y="1877"/>
                      <a:pt x="35205" y="3071"/>
                    </a:cubicBezTo>
                    <a:cubicBezTo>
                      <a:pt x="33841" y="4265"/>
                      <a:pt x="33670" y="5697"/>
                      <a:pt x="32953" y="7164"/>
                    </a:cubicBezTo>
                    <a:cubicBezTo>
                      <a:pt x="32237" y="8631"/>
                      <a:pt x="32271" y="10644"/>
                      <a:pt x="30906" y="11872"/>
                    </a:cubicBezTo>
                    <a:cubicBezTo>
                      <a:pt x="29542" y="13100"/>
                      <a:pt x="26472" y="13783"/>
                      <a:pt x="24766" y="14533"/>
                    </a:cubicBezTo>
                    <a:cubicBezTo>
                      <a:pt x="23061" y="15284"/>
                      <a:pt x="21901" y="14704"/>
                      <a:pt x="20673" y="16375"/>
                    </a:cubicBezTo>
                    <a:cubicBezTo>
                      <a:pt x="19445" y="18047"/>
                      <a:pt x="18319" y="22788"/>
                      <a:pt x="17398" y="24562"/>
                    </a:cubicBezTo>
                    <a:cubicBezTo>
                      <a:pt x="16477" y="26336"/>
                      <a:pt x="16135" y="26370"/>
                      <a:pt x="15146" y="27018"/>
                    </a:cubicBezTo>
                    <a:cubicBezTo>
                      <a:pt x="14157" y="27666"/>
                      <a:pt x="12622" y="27496"/>
                      <a:pt x="11462" y="28451"/>
                    </a:cubicBezTo>
                    <a:cubicBezTo>
                      <a:pt x="10302" y="29406"/>
                      <a:pt x="9176" y="31146"/>
                      <a:pt x="8187" y="32749"/>
                    </a:cubicBezTo>
                    <a:cubicBezTo>
                      <a:pt x="7198" y="34352"/>
                      <a:pt x="6891" y="36570"/>
                      <a:pt x="5526" y="38071"/>
                    </a:cubicBezTo>
                    <a:cubicBezTo>
                      <a:pt x="4162" y="39572"/>
                      <a:pt x="921" y="41141"/>
                      <a:pt x="0" y="41755"/>
                    </a:cubicBezTo>
                  </a:path>
                </a:pathLst>
              </a:custGeom>
              <a:noFill/>
              <a:ln cap="flat" cmpd="sng" w="38100">
                <a:solidFill>
                  <a:schemeClr val="dk2"/>
                </a:solidFill>
                <a:prstDash val="solid"/>
                <a:round/>
                <a:headEnd len="med" w="med" type="none"/>
                <a:tailEnd len="med" w="med" type="none"/>
              </a:ln>
            </p:spPr>
          </p:sp>
        </p:grpSp>
        <p:sp>
          <p:nvSpPr>
            <p:cNvPr id="545" name="Google Shape;545;p41"/>
            <p:cNvSpPr/>
            <p:nvPr/>
          </p:nvSpPr>
          <p:spPr>
            <a:xfrm>
              <a:off x="7632425" y="4163972"/>
              <a:ext cx="1632477" cy="1094552"/>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6" name="Google Shape;546;p41"/>
          <p:cNvSpPr txBox="1"/>
          <p:nvPr>
            <p:ph type="title"/>
          </p:nvPr>
        </p:nvSpPr>
        <p:spPr>
          <a:xfrm>
            <a:off x="714538"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800"/>
              <a:buNone/>
              <a:defRPr>
                <a:solidFill>
                  <a:schemeClr val="accent5"/>
                </a:solidFill>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547" name="Google Shape;547;p41"/>
          <p:cNvSpPr txBox="1"/>
          <p:nvPr>
            <p:ph idx="2" type="title"/>
          </p:nvPr>
        </p:nvSpPr>
        <p:spPr>
          <a:xfrm>
            <a:off x="4798572" y="1862723"/>
            <a:ext cx="24450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48" name="Google Shape;548;p41"/>
          <p:cNvSpPr txBox="1"/>
          <p:nvPr>
            <p:ph idx="3" type="title"/>
          </p:nvPr>
        </p:nvSpPr>
        <p:spPr>
          <a:xfrm>
            <a:off x="4812822" y="2318125"/>
            <a:ext cx="24165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49" name="Google Shape;549;p41"/>
          <p:cNvSpPr txBox="1"/>
          <p:nvPr>
            <p:ph idx="4" type="title"/>
          </p:nvPr>
        </p:nvSpPr>
        <p:spPr>
          <a:xfrm>
            <a:off x="1900650" y="1862723"/>
            <a:ext cx="24165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50" name="Google Shape;550;p41"/>
          <p:cNvSpPr txBox="1"/>
          <p:nvPr>
            <p:ph idx="5" type="title"/>
          </p:nvPr>
        </p:nvSpPr>
        <p:spPr>
          <a:xfrm>
            <a:off x="1900650" y="2318125"/>
            <a:ext cx="24165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51" name="Google Shape;551;p41"/>
          <p:cNvSpPr txBox="1"/>
          <p:nvPr>
            <p:ph idx="6" type="title"/>
          </p:nvPr>
        </p:nvSpPr>
        <p:spPr>
          <a:xfrm>
            <a:off x="3353172" y="3618323"/>
            <a:ext cx="24165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52" name="Google Shape;552;p41"/>
          <p:cNvSpPr txBox="1"/>
          <p:nvPr>
            <p:ph idx="7" type="title"/>
          </p:nvPr>
        </p:nvSpPr>
        <p:spPr>
          <a:xfrm>
            <a:off x="3353172" y="4073725"/>
            <a:ext cx="24165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53" name="Google Shape;553;p41"/>
          <p:cNvSpPr txBox="1"/>
          <p:nvPr>
            <p:ph idx="8" type="title"/>
          </p:nvPr>
        </p:nvSpPr>
        <p:spPr>
          <a:xfrm>
            <a:off x="697147" y="3618323"/>
            <a:ext cx="24165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54" name="Google Shape;554;p41"/>
          <p:cNvSpPr txBox="1"/>
          <p:nvPr>
            <p:ph idx="9" type="title"/>
          </p:nvPr>
        </p:nvSpPr>
        <p:spPr>
          <a:xfrm>
            <a:off x="697147" y="4073725"/>
            <a:ext cx="24165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solidFill>
                  <a:schemeClr val="dk2"/>
                </a:solidFill>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
        <p:nvSpPr>
          <p:cNvPr id="555" name="Google Shape;555;p41"/>
          <p:cNvSpPr txBox="1"/>
          <p:nvPr>
            <p:ph idx="13" type="title"/>
          </p:nvPr>
        </p:nvSpPr>
        <p:spPr>
          <a:xfrm>
            <a:off x="5971879" y="3618323"/>
            <a:ext cx="2416500" cy="531600"/>
          </a:xfrm>
          <a:prstGeom prst="rect">
            <a:avLst/>
          </a:prstGeom>
        </p:spPr>
        <p:txBody>
          <a:bodyPr anchorCtr="0" anchor="b" bIns="91425" lIns="91425" spcFirstLastPara="1" rIns="91425" wrap="square" tIns="91425">
            <a:noAutofit/>
          </a:bodyPr>
          <a:lstStyle>
            <a:lvl1pPr lvl="0" rtl="0">
              <a:spcBef>
                <a:spcPts val="0"/>
              </a:spcBef>
              <a:spcAft>
                <a:spcPts val="0"/>
              </a:spcAft>
              <a:buSzPts val="2000"/>
              <a:buNone/>
              <a:defRPr b="1" sz="19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556" name="Google Shape;556;p41"/>
          <p:cNvSpPr txBox="1"/>
          <p:nvPr>
            <p:ph idx="14" type="title"/>
          </p:nvPr>
        </p:nvSpPr>
        <p:spPr>
          <a:xfrm>
            <a:off x="5971879" y="4073725"/>
            <a:ext cx="2416500" cy="5316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Font typeface="Nunito"/>
              <a:buNone/>
              <a:defRPr b="0" sz="1400">
                <a:latin typeface="Barlow"/>
                <a:ea typeface="Barlow"/>
                <a:cs typeface="Barlow"/>
                <a:sym typeface="Barlow"/>
              </a:defRPr>
            </a:lvl1pPr>
            <a:lvl2pPr lvl="1" rtl="0">
              <a:spcBef>
                <a:spcPts val="0"/>
              </a:spcBef>
              <a:spcAft>
                <a:spcPts val="0"/>
              </a:spcAft>
              <a:buSzPts val="1400"/>
              <a:buFont typeface="Nunito"/>
              <a:buNone/>
              <a:defRPr sz="1400">
                <a:latin typeface="Nunito"/>
                <a:ea typeface="Nunito"/>
                <a:cs typeface="Nunito"/>
                <a:sym typeface="Nunito"/>
              </a:defRPr>
            </a:lvl2pPr>
            <a:lvl3pPr lvl="2" rtl="0">
              <a:spcBef>
                <a:spcPts val="0"/>
              </a:spcBef>
              <a:spcAft>
                <a:spcPts val="0"/>
              </a:spcAft>
              <a:buSzPts val="1400"/>
              <a:buFont typeface="Nunito"/>
              <a:buNone/>
              <a:defRPr sz="1400">
                <a:latin typeface="Nunito"/>
                <a:ea typeface="Nunito"/>
                <a:cs typeface="Nunito"/>
                <a:sym typeface="Nunito"/>
              </a:defRPr>
            </a:lvl3pPr>
            <a:lvl4pPr lvl="3" rtl="0">
              <a:spcBef>
                <a:spcPts val="0"/>
              </a:spcBef>
              <a:spcAft>
                <a:spcPts val="0"/>
              </a:spcAft>
              <a:buSzPts val="1400"/>
              <a:buFont typeface="Nunito"/>
              <a:buNone/>
              <a:defRPr sz="1400">
                <a:latin typeface="Nunito"/>
                <a:ea typeface="Nunito"/>
                <a:cs typeface="Nunito"/>
                <a:sym typeface="Nunito"/>
              </a:defRPr>
            </a:lvl4pPr>
            <a:lvl5pPr lvl="4" rtl="0">
              <a:spcBef>
                <a:spcPts val="0"/>
              </a:spcBef>
              <a:spcAft>
                <a:spcPts val="0"/>
              </a:spcAft>
              <a:buSzPts val="1400"/>
              <a:buFont typeface="Nunito"/>
              <a:buNone/>
              <a:defRPr sz="1400">
                <a:latin typeface="Nunito"/>
                <a:ea typeface="Nunito"/>
                <a:cs typeface="Nunito"/>
                <a:sym typeface="Nunito"/>
              </a:defRPr>
            </a:lvl5pPr>
            <a:lvl6pPr lvl="5" rtl="0">
              <a:spcBef>
                <a:spcPts val="0"/>
              </a:spcBef>
              <a:spcAft>
                <a:spcPts val="0"/>
              </a:spcAft>
              <a:buSzPts val="1400"/>
              <a:buFont typeface="Nunito"/>
              <a:buNone/>
              <a:defRPr sz="1400">
                <a:latin typeface="Nunito"/>
                <a:ea typeface="Nunito"/>
                <a:cs typeface="Nunito"/>
                <a:sym typeface="Nunito"/>
              </a:defRPr>
            </a:lvl6pPr>
            <a:lvl7pPr lvl="6" rtl="0">
              <a:spcBef>
                <a:spcPts val="0"/>
              </a:spcBef>
              <a:spcAft>
                <a:spcPts val="0"/>
              </a:spcAft>
              <a:buSzPts val="1400"/>
              <a:buFont typeface="Nunito"/>
              <a:buNone/>
              <a:defRPr sz="1400">
                <a:latin typeface="Nunito"/>
                <a:ea typeface="Nunito"/>
                <a:cs typeface="Nunito"/>
                <a:sym typeface="Nunito"/>
              </a:defRPr>
            </a:lvl7pPr>
            <a:lvl8pPr lvl="7" rtl="0">
              <a:spcBef>
                <a:spcPts val="0"/>
              </a:spcBef>
              <a:spcAft>
                <a:spcPts val="0"/>
              </a:spcAft>
              <a:buSzPts val="1400"/>
              <a:buFont typeface="Nunito"/>
              <a:buNone/>
              <a:defRPr sz="1400">
                <a:latin typeface="Nunito"/>
                <a:ea typeface="Nunito"/>
                <a:cs typeface="Nunito"/>
                <a:sym typeface="Nunito"/>
              </a:defRPr>
            </a:lvl8pPr>
            <a:lvl9pPr lvl="8" rtl="0">
              <a:spcBef>
                <a:spcPts val="0"/>
              </a:spcBef>
              <a:spcAft>
                <a:spcPts val="0"/>
              </a:spcAft>
              <a:buSzPts val="1400"/>
              <a:buFont typeface="Nunito"/>
              <a:buNone/>
              <a:defRPr sz="1400">
                <a:latin typeface="Nunito"/>
                <a:ea typeface="Nunito"/>
                <a:cs typeface="Nunito"/>
                <a:sym typeface="Nunito"/>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p:cSld name="CUSTOM_6">
    <p:spTree>
      <p:nvGrpSpPr>
        <p:cNvPr id="557" name="Shape 557"/>
        <p:cNvGrpSpPr/>
        <p:nvPr/>
      </p:nvGrpSpPr>
      <p:grpSpPr>
        <a:xfrm>
          <a:off x="0" y="0"/>
          <a:ext cx="0" cy="0"/>
          <a:chOff x="0" y="0"/>
          <a:chExt cx="0" cy="0"/>
        </a:xfrm>
      </p:grpSpPr>
      <p:grpSp>
        <p:nvGrpSpPr>
          <p:cNvPr id="558" name="Google Shape;558;p42"/>
          <p:cNvGrpSpPr/>
          <p:nvPr/>
        </p:nvGrpSpPr>
        <p:grpSpPr>
          <a:xfrm>
            <a:off x="-1408689" y="-1051988"/>
            <a:ext cx="11954968" cy="7456655"/>
            <a:chOff x="-1408689" y="-1051988"/>
            <a:chExt cx="11954968" cy="7456655"/>
          </a:xfrm>
        </p:grpSpPr>
        <p:grpSp>
          <p:nvGrpSpPr>
            <p:cNvPr id="559" name="Google Shape;559;p42"/>
            <p:cNvGrpSpPr/>
            <p:nvPr/>
          </p:nvGrpSpPr>
          <p:grpSpPr>
            <a:xfrm>
              <a:off x="-73800" y="-1051988"/>
              <a:ext cx="10620079" cy="6329294"/>
              <a:chOff x="-73800" y="-1051988"/>
              <a:chExt cx="10620079" cy="6329294"/>
            </a:xfrm>
          </p:grpSpPr>
          <p:sp>
            <p:nvSpPr>
              <p:cNvPr id="560" name="Google Shape;560;p42"/>
              <p:cNvSpPr/>
              <p:nvPr/>
            </p:nvSpPr>
            <p:spPr>
              <a:xfrm>
                <a:off x="-67650" y="657975"/>
                <a:ext cx="719475" cy="468875"/>
              </a:xfrm>
              <a:custGeom>
                <a:rect b="b" l="l" r="r" t="t"/>
                <a:pathLst>
                  <a:path extrusionOk="0" h="18755" w="28779">
                    <a:moveTo>
                      <a:pt x="28779" y="18694"/>
                    </a:moveTo>
                    <a:cubicBezTo>
                      <a:pt x="27098" y="18530"/>
                      <a:pt x="21523" y="19268"/>
                      <a:pt x="18694" y="17710"/>
                    </a:cubicBezTo>
                    <a:cubicBezTo>
                      <a:pt x="15865" y="16152"/>
                      <a:pt x="13652" y="11561"/>
                      <a:pt x="11807" y="9347"/>
                    </a:cubicBezTo>
                    <a:cubicBezTo>
                      <a:pt x="9962" y="7133"/>
                      <a:pt x="9593" y="5985"/>
                      <a:pt x="7625" y="4427"/>
                    </a:cubicBezTo>
                    <a:cubicBezTo>
                      <a:pt x="5657" y="2869"/>
                      <a:pt x="1271" y="738"/>
                      <a:pt x="0" y="0"/>
                    </a:cubicBezTo>
                  </a:path>
                </a:pathLst>
              </a:custGeom>
              <a:noFill/>
              <a:ln cap="flat" cmpd="sng" w="38100">
                <a:solidFill>
                  <a:schemeClr val="accent2"/>
                </a:solidFill>
                <a:prstDash val="solid"/>
                <a:round/>
                <a:headEnd len="med" w="med" type="none"/>
                <a:tailEnd len="med" w="med" type="none"/>
              </a:ln>
            </p:spPr>
          </p:sp>
          <p:sp>
            <p:nvSpPr>
              <p:cNvPr id="561" name="Google Shape;561;p42"/>
              <p:cNvSpPr/>
              <p:nvPr/>
            </p:nvSpPr>
            <p:spPr>
              <a:xfrm>
                <a:off x="591385" y="-122975"/>
                <a:ext cx="233375" cy="780950"/>
              </a:xfrm>
              <a:custGeom>
                <a:rect b="b" l="l" r="r" t="t"/>
                <a:pathLst>
                  <a:path extrusionOk="0" h="31238" w="9335">
                    <a:moveTo>
                      <a:pt x="696" y="0"/>
                    </a:moveTo>
                    <a:cubicBezTo>
                      <a:pt x="2131" y="1681"/>
                      <a:pt x="9059" y="6764"/>
                      <a:pt x="9305" y="10084"/>
                    </a:cubicBezTo>
                    <a:cubicBezTo>
                      <a:pt x="9551" y="13405"/>
                      <a:pt x="3648" y="17258"/>
                      <a:pt x="2172" y="19923"/>
                    </a:cubicBezTo>
                    <a:cubicBezTo>
                      <a:pt x="696" y="22588"/>
                      <a:pt x="-739" y="24187"/>
                      <a:pt x="450" y="26073"/>
                    </a:cubicBezTo>
                    <a:cubicBezTo>
                      <a:pt x="1639" y="27959"/>
                      <a:pt x="7829" y="30377"/>
                      <a:pt x="9305" y="31238"/>
                    </a:cubicBezTo>
                  </a:path>
                </a:pathLst>
              </a:custGeom>
              <a:noFill/>
              <a:ln cap="flat" cmpd="sng" w="38100">
                <a:solidFill>
                  <a:schemeClr val="accent2"/>
                </a:solidFill>
                <a:prstDash val="solid"/>
                <a:round/>
                <a:headEnd len="med" w="med" type="none"/>
                <a:tailEnd len="med" w="med" type="none"/>
              </a:ln>
            </p:spPr>
          </p:sp>
          <p:sp>
            <p:nvSpPr>
              <p:cNvPr id="562" name="Google Shape;562;p42"/>
              <p:cNvSpPr/>
              <p:nvPr/>
            </p:nvSpPr>
            <p:spPr>
              <a:xfrm>
                <a:off x="-49200" y="192420"/>
                <a:ext cx="842450" cy="1271100"/>
              </a:xfrm>
              <a:custGeom>
                <a:rect b="b" l="l" r="r" t="t"/>
                <a:pathLst>
                  <a:path extrusionOk="0" h="50844" w="33698">
                    <a:moveTo>
                      <a:pt x="0" y="50844"/>
                    </a:moveTo>
                    <a:cubicBezTo>
                      <a:pt x="738" y="48548"/>
                      <a:pt x="3567" y="41825"/>
                      <a:pt x="4428" y="37070"/>
                    </a:cubicBezTo>
                    <a:cubicBezTo>
                      <a:pt x="5289" y="32315"/>
                      <a:pt x="4756" y="26863"/>
                      <a:pt x="5166" y="22312"/>
                    </a:cubicBezTo>
                    <a:cubicBezTo>
                      <a:pt x="5576" y="17762"/>
                      <a:pt x="5534" y="13293"/>
                      <a:pt x="6887" y="9767"/>
                    </a:cubicBezTo>
                    <a:cubicBezTo>
                      <a:pt x="8240" y="6241"/>
                      <a:pt x="10700" y="2757"/>
                      <a:pt x="13283" y="1158"/>
                    </a:cubicBezTo>
                    <a:cubicBezTo>
                      <a:pt x="15866" y="-441"/>
                      <a:pt x="18982" y="133"/>
                      <a:pt x="22384" y="174"/>
                    </a:cubicBezTo>
                    <a:cubicBezTo>
                      <a:pt x="25787" y="215"/>
                      <a:pt x="31812" y="1199"/>
                      <a:pt x="33698" y="1404"/>
                    </a:cubicBezTo>
                  </a:path>
                </a:pathLst>
              </a:custGeom>
              <a:noFill/>
              <a:ln cap="flat" cmpd="sng" w="38100">
                <a:solidFill>
                  <a:schemeClr val="accent2"/>
                </a:solidFill>
                <a:prstDash val="solid"/>
                <a:round/>
                <a:headEnd len="med" w="med" type="none"/>
                <a:tailEnd len="med" w="med" type="none"/>
              </a:ln>
            </p:spPr>
          </p:sp>
          <p:sp>
            <p:nvSpPr>
              <p:cNvPr id="563" name="Google Shape;563;p42"/>
              <p:cNvSpPr/>
              <p:nvPr/>
            </p:nvSpPr>
            <p:spPr>
              <a:xfrm>
                <a:off x="-73800" y="-249562"/>
                <a:ext cx="2084622" cy="3474345"/>
              </a:xfrm>
              <a:custGeom>
                <a:rect b="b" l="l" r="r" t="t"/>
                <a:pathLst>
                  <a:path extrusionOk="0" h="134054" w="80433">
                    <a:moveTo>
                      <a:pt x="0" y="134054"/>
                    </a:moveTo>
                    <a:cubicBezTo>
                      <a:pt x="1968" y="131553"/>
                      <a:pt x="9306" y="125609"/>
                      <a:pt x="11807" y="119050"/>
                    </a:cubicBezTo>
                    <a:cubicBezTo>
                      <a:pt x="14308" y="112491"/>
                      <a:pt x="13118" y="102570"/>
                      <a:pt x="15004" y="94699"/>
                    </a:cubicBezTo>
                    <a:cubicBezTo>
                      <a:pt x="16890" y="86828"/>
                      <a:pt x="20333" y="80925"/>
                      <a:pt x="23121" y="71824"/>
                    </a:cubicBezTo>
                    <a:cubicBezTo>
                      <a:pt x="25909" y="62723"/>
                      <a:pt x="28737" y="47636"/>
                      <a:pt x="31730" y="40093"/>
                    </a:cubicBezTo>
                    <a:cubicBezTo>
                      <a:pt x="34723" y="32550"/>
                      <a:pt x="34354" y="32304"/>
                      <a:pt x="41077" y="26565"/>
                    </a:cubicBezTo>
                    <a:cubicBezTo>
                      <a:pt x="47800" y="20826"/>
                      <a:pt x="65511" y="10085"/>
                      <a:pt x="72070" y="5657"/>
                    </a:cubicBezTo>
                    <a:cubicBezTo>
                      <a:pt x="78629" y="1230"/>
                      <a:pt x="79039" y="943"/>
                      <a:pt x="80433" y="0"/>
                    </a:cubicBezTo>
                  </a:path>
                </a:pathLst>
              </a:custGeom>
              <a:noFill/>
              <a:ln cap="flat" cmpd="sng" w="38100">
                <a:solidFill>
                  <a:schemeClr val="dk2"/>
                </a:solidFill>
                <a:prstDash val="solid"/>
                <a:round/>
                <a:headEnd len="med" w="med" type="none"/>
                <a:tailEnd len="med" w="med" type="none"/>
              </a:ln>
            </p:spPr>
          </p:sp>
          <p:sp>
            <p:nvSpPr>
              <p:cNvPr id="564" name="Google Shape;564;p42"/>
              <p:cNvSpPr/>
              <p:nvPr/>
            </p:nvSpPr>
            <p:spPr>
              <a:xfrm flipH="1" rot="2497583">
                <a:off x="8493258"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5" name="Google Shape;565;p42"/>
              <p:cNvSpPr/>
              <p:nvPr/>
            </p:nvSpPr>
            <p:spPr>
              <a:xfrm>
                <a:off x="7681481" y="4063425"/>
                <a:ext cx="1547531" cy="1213880"/>
              </a:xfrm>
              <a:custGeom>
                <a:rect b="b" l="l" r="r" t="t"/>
                <a:pathLst>
                  <a:path extrusionOk="0" h="42061" w="53622">
                    <a:moveTo>
                      <a:pt x="53622" y="0"/>
                    </a:moveTo>
                    <a:cubicBezTo>
                      <a:pt x="52515" y="1517"/>
                      <a:pt x="49400" y="5453"/>
                      <a:pt x="46981" y="9101"/>
                    </a:cubicBezTo>
                    <a:cubicBezTo>
                      <a:pt x="44562" y="12750"/>
                      <a:pt x="41201" y="18734"/>
                      <a:pt x="39110" y="21891"/>
                    </a:cubicBezTo>
                    <a:cubicBezTo>
                      <a:pt x="37019" y="25048"/>
                      <a:pt x="36896" y="26237"/>
                      <a:pt x="34436" y="28041"/>
                    </a:cubicBezTo>
                    <a:cubicBezTo>
                      <a:pt x="31976" y="29845"/>
                      <a:pt x="28287" y="31320"/>
                      <a:pt x="24351" y="32714"/>
                    </a:cubicBezTo>
                    <a:cubicBezTo>
                      <a:pt x="20416" y="34108"/>
                      <a:pt x="14882" y="34846"/>
                      <a:pt x="10823" y="36404"/>
                    </a:cubicBezTo>
                    <a:cubicBezTo>
                      <a:pt x="6765" y="37962"/>
                      <a:pt x="1804" y="41118"/>
                      <a:pt x="0" y="42061"/>
                    </a:cubicBezTo>
                  </a:path>
                </a:pathLst>
              </a:custGeom>
              <a:noFill/>
              <a:ln cap="flat" cmpd="sng" w="38100">
                <a:solidFill>
                  <a:schemeClr val="dk2"/>
                </a:solidFill>
                <a:prstDash val="solid"/>
                <a:round/>
                <a:headEnd len="med" w="med" type="none"/>
                <a:tailEnd len="med" w="med" type="none"/>
              </a:ln>
            </p:spPr>
          </p:sp>
        </p:grpSp>
        <p:sp>
          <p:nvSpPr>
            <p:cNvPr id="566" name="Google Shape;566;p42"/>
            <p:cNvSpPr/>
            <p:nvPr/>
          </p:nvSpPr>
          <p:spPr>
            <a:xfrm rot="2700000">
              <a:off x="-1158376"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 name="Google Shape;567;p42"/>
          <p:cNvSpPr txBox="1"/>
          <p:nvPr>
            <p:ph idx="1" type="subTitle"/>
          </p:nvPr>
        </p:nvSpPr>
        <p:spPr>
          <a:xfrm>
            <a:off x="1377125" y="2298500"/>
            <a:ext cx="2497500" cy="1396800"/>
          </a:xfrm>
          <a:prstGeom prst="rect">
            <a:avLst/>
          </a:prstGeom>
        </p:spPr>
        <p:txBody>
          <a:bodyPr anchorCtr="0" anchor="t" bIns="91425" lIns="91425" spcFirstLastPara="1" rIns="91425" wrap="square" tIns="91425">
            <a:noAutofit/>
          </a:bodyPr>
          <a:lstStyle>
            <a:lvl1pPr lvl="0">
              <a:spcBef>
                <a:spcPts val="0"/>
              </a:spcBef>
              <a:spcAft>
                <a:spcPts val="0"/>
              </a:spcAft>
              <a:buSzPts val="1400"/>
              <a:buNone/>
              <a:defRPr>
                <a:latin typeface="Barlow"/>
                <a:ea typeface="Barlow"/>
                <a:cs typeface="Barlow"/>
                <a:sym typeface="Barlow"/>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grpSp>
        <p:nvGrpSpPr>
          <p:cNvPr id="568" name="Google Shape;568;p42"/>
          <p:cNvGrpSpPr/>
          <p:nvPr/>
        </p:nvGrpSpPr>
        <p:grpSpPr>
          <a:xfrm>
            <a:off x="-1509775" y="-1051988"/>
            <a:ext cx="10720800" cy="8547429"/>
            <a:chOff x="-1509775" y="-1051988"/>
            <a:chExt cx="10720800" cy="8547429"/>
          </a:xfrm>
        </p:grpSpPr>
        <p:sp>
          <p:nvSpPr>
            <p:cNvPr id="569" name="Google Shape;569;p42"/>
            <p:cNvSpPr/>
            <p:nvPr/>
          </p:nvSpPr>
          <p:spPr>
            <a:xfrm rot="10800000">
              <a:off x="-1509775" y="4569225"/>
              <a:ext cx="4365049" cy="2926215"/>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 name="Google Shape;570;p42"/>
            <p:cNvSpPr/>
            <p:nvPr/>
          </p:nvSpPr>
          <p:spPr>
            <a:xfrm>
              <a:off x="3223025" y="4848493"/>
              <a:ext cx="368875" cy="374250"/>
            </a:xfrm>
            <a:custGeom>
              <a:rect b="b" l="l" r="r" t="t"/>
              <a:pathLst>
                <a:path extrusionOk="0" h="14970" w="14755">
                  <a:moveTo>
                    <a:pt x="14746" y="0"/>
                  </a:moveTo>
                  <a:cubicBezTo>
                    <a:pt x="14709" y="410"/>
                    <a:pt x="14858" y="1453"/>
                    <a:pt x="14523" y="2458"/>
                  </a:cubicBezTo>
                  <a:cubicBezTo>
                    <a:pt x="14188" y="3464"/>
                    <a:pt x="13742" y="5102"/>
                    <a:pt x="12736" y="6033"/>
                  </a:cubicBezTo>
                  <a:cubicBezTo>
                    <a:pt x="11731" y="6964"/>
                    <a:pt x="9831" y="7337"/>
                    <a:pt x="8490" y="8044"/>
                  </a:cubicBezTo>
                  <a:cubicBezTo>
                    <a:pt x="7149" y="8752"/>
                    <a:pt x="5809" y="9422"/>
                    <a:pt x="4692" y="10278"/>
                  </a:cubicBezTo>
                  <a:cubicBezTo>
                    <a:pt x="3575" y="11135"/>
                    <a:pt x="2569" y="12401"/>
                    <a:pt x="1787" y="13183"/>
                  </a:cubicBezTo>
                  <a:cubicBezTo>
                    <a:pt x="1005" y="13965"/>
                    <a:pt x="298" y="14672"/>
                    <a:pt x="0" y="14970"/>
                  </a:cubicBezTo>
                </a:path>
              </a:pathLst>
            </a:custGeom>
            <a:noFill/>
            <a:ln cap="flat" cmpd="sng" w="19050">
              <a:solidFill>
                <a:schemeClr val="accent2"/>
              </a:solidFill>
              <a:prstDash val="solid"/>
              <a:round/>
              <a:headEnd len="med" w="med" type="none"/>
              <a:tailEnd len="med" w="med" type="none"/>
            </a:ln>
          </p:spPr>
        </p:sp>
        <p:sp>
          <p:nvSpPr>
            <p:cNvPr id="571" name="Google Shape;571;p42"/>
            <p:cNvSpPr/>
            <p:nvPr/>
          </p:nvSpPr>
          <p:spPr>
            <a:xfrm>
              <a:off x="396586" y="4417229"/>
              <a:ext cx="955203" cy="737316"/>
            </a:xfrm>
            <a:custGeom>
              <a:rect b="b" l="l" r="r" t="t"/>
              <a:pathLst>
                <a:path extrusionOk="0" h="30386" w="37984">
                  <a:moveTo>
                    <a:pt x="0" y="0"/>
                  </a:moveTo>
                  <a:cubicBezTo>
                    <a:pt x="1341" y="1303"/>
                    <a:pt x="6219" y="5549"/>
                    <a:pt x="8044" y="7820"/>
                  </a:cubicBezTo>
                  <a:cubicBezTo>
                    <a:pt x="9869" y="10092"/>
                    <a:pt x="9460" y="12102"/>
                    <a:pt x="10949" y="13629"/>
                  </a:cubicBezTo>
                  <a:cubicBezTo>
                    <a:pt x="12439" y="15156"/>
                    <a:pt x="15082" y="16273"/>
                    <a:pt x="16981" y="16980"/>
                  </a:cubicBezTo>
                  <a:cubicBezTo>
                    <a:pt x="18880" y="17688"/>
                    <a:pt x="20184" y="17278"/>
                    <a:pt x="22344" y="17874"/>
                  </a:cubicBezTo>
                  <a:cubicBezTo>
                    <a:pt x="24504" y="18470"/>
                    <a:pt x="27966" y="19103"/>
                    <a:pt x="29940" y="20555"/>
                  </a:cubicBezTo>
                  <a:cubicBezTo>
                    <a:pt x="31914" y="22007"/>
                    <a:pt x="32845" y="24950"/>
                    <a:pt x="34186" y="26588"/>
                  </a:cubicBezTo>
                  <a:cubicBezTo>
                    <a:pt x="35527" y="28227"/>
                    <a:pt x="37351" y="29753"/>
                    <a:pt x="37984" y="30386"/>
                  </a:cubicBezTo>
                </a:path>
              </a:pathLst>
            </a:custGeom>
            <a:noFill/>
            <a:ln cap="flat" cmpd="sng" w="19050">
              <a:solidFill>
                <a:schemeClr val="accent2"/>
              </a:solidFill>
              <a:prstDash val="solid"/>
              <a:round/>
              <a:headEnd len="med" w="med" type="none"/>
              <a:tailEnd len="med" w="med" type="none"/>
            </a:ln>
          </p:spPr>
        </p:sp>
        <p:sp>
          <p:nvSpPr>
            <p:cNvPr id="572" name="Google Shape;572;p42"/>
            <p:cNvSpPr/>
            <p:nvPr/>
          </p:nvSpPr>
          <p:spPr>
            <a:xfrm>
              <a:off x="245750" y="4358641"/>
              <a:ext cx="430125" cy="929975"/>
            </a:xfrm>
            <a:custGeom>
              <a:rect b="b" l="l" r="r" t="t"/>
              <a:pathLst>
                <a:path extrusionOk="0" h="37199" w="17205">
                  <a:moveTo>
                    <a:pt x="9385" y="379"/>
                  </a:moveTo>
                  <a:cubicBezTo>
                    <a:pt x="9385" y="342"/>
                    <a:pt x="9906" y="-283"/>
                    <a:pt x="9385" y="156"/>
                  </a:cubicBezTo>
                  <a:cubicBezTo>
                    <a:pt x="8864" y="595"/>
                    <a:pt x="7486" y="1942"/>
                    <a:pt x="6257" y="3014"/>
                  </a:cubicBezTo>
                  <a:cubicBezTo>
                    <a:pt x="5028" y="4086"/>
                    <a:pt x="3055" y="4690"/>
                    <a:pt x="2012" y="6589"/>
                  </a:cubicBezTo>
                  <a:cubicBezTo>
                    <a:pt x="969" y="8488"/>
                    <a:pt x="-36" y="11877"/>
                    <a:pt x="1" y="14409"/>
                  </a:cubicBezTo>
                  <a:cubicBezTo>
                    <a:pt x="38" y="16941"/>
                    <a:pt x="1267" y="19734"/>
                    <a:pt x="2235" y="21782"/>
                  </a:cubicBezTo>
                  <a:cubicBezTo>
                    <a:pt x="3203" y="23830"/>
                    <a:pt x="4097" y="24985"/>
                    <a:pt x="5810" y="26698"/>
                  </a:cubicBezTo>
                  <a:cubicBezTo>
                    <a:pt x="7523" y="28411"/>
                    <a:pt x="10614" y="30310"/>
                    <a:pt x="12513" y="32060"/>
                  </a:cubicBezTo>
                  <a:cubicBezTo>
                    <a:pt x="14412" y="33810"/>
                    <a:pt x="16423" y="36343"/>
                    <a:pt x="17205" y="37199"/>
                  </a:cubicBezTo>
                </a:path>
              </a:pathLst>
            </a:custGeom>
            <a:noFill/>
            <a:ln cap="flat" cmpd="sng" w="38100">
              <a:solidFill>
                <a:schemeClr val="accent2"/>
              </a:solidFill>
              <a:prstDash val="solid"/>
              <a:round/>
              <a:headEnd len="med" w="med" type="none"/>
              <a:tailEnd len="med" w="med" type="none"/>
            </a:ln>
          </p:spPr>
        </p:sp>
        <p:sp>
          <p:nvSpPr>
            <p:cNvPr id="573" name="Google Shape;573;p42"/>
            <p:cNvSpPr/>
            <p:nvPr/>
          </p:nvSpPr>
          <p:spPr>
            <a:xfrm flipH="1" rot="2497583">
              <a:off x="-734542"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42"/>
            <p:cNvSpPr/>
            <p:nvPr/>
          </p:nvSpPr>
          <p:spPr>
            <a:xfrm>
              <a:off x="-61450" y="4204956"/>
              <a:ext cx="1843725" cy="813300"/>
            </a:xfrm>
            <a:custGeom>
              <a:rect b="b" l="l" r="r" t="t"/>
              <a:pathLst>
                <a:path extrusionOk="0" h="32532" w="73749">
                  <a:moveTo>
                    <a:pt x="0" y="717"/>
                  </a:moveTo>
                  <a:cubicBezTo>
                    <a:pt x="1564" y="643"/>
                    <a:pt x="6144" y="-511"/>
                    <a:pt x="9384" y="271"/>
                  </a:cubicBezTo>
                  <a:cubicBezTo>
                    <a:pt x="12624" y="1053"/>
                    <a:pt x="16348" y="4256"/>
                    <a:pt x="19439" y="5410"/>
                  </a:cubicBezTo>
                  <a:cubicBezTo>
                    <a:pt x="22530" y="6564"/>
                    <a:pt x="25248" y="6117"/>
                    <a:pt x="27929" y="7197"/>
                  </a:cubicBezTo>
                  <a:cubicBezTo>
                    <a:pt x="30610" y="8277"/>
                    <a:pt x="32323" y="10958"/>
                    <a:pt x="35526" y="11889"/>
                  </a:cubicBezTo>
                  <a:cubicBezTo>
                    <a:pt x="38729" y="12820"/>
                    <a:pt x="43682" y="11517"/>
                    <a:pt x="47145" y="12783"/>
                  </a:cubicBezTo>
                  <a:cubicBezTo>
                    <a:pt x="50608" y="14049"/>
                    <a:pt x="53922" y="17810"/>
                    <a:pt x="56305" y="19486"/>
                  </a:cubicBezTo>
                  <a:cubicBezTo>
                    <a:pt x="58688" y="21162"/>
                    <a:pt x="59444" y="22206"/>
                    <a:pt x="61444" y="22837"/>
                  </a:cubicBezTo>
                  <a:cubicBezTo>
                    <a:pt x="63444" y="23469"/>
                    <a:pt x="66860" y="22611"/>
                    <a:pt x="68303" y="23275"/>
                  </a:cubicBezTo>
                  <a:cubicBezTo>
                    <a:pt x="69746" y="23939"/>
                    <a:pt x="69543" y="25777"/>
                    <a:pt x="70102" y="26819"/>
                  </a:cubicBezTo>
                  <a:cubicBezTo>
                    <a:pt x="70661" y="27861"/>
                    <a:pt x="71048" y="28577"/>
                    <a:pt x="71656" y="29529"/>
                  </a:cubicBezTo>
                  <a:cubicBezTo>
                    <a:pt x="72264" y="30481"/>
                    <a:pt x="73400" y="32032"/>
                    <a:pt x="73749" y="32532"/>
                  </a:cubicBezTo>
                </a:path>
              </a:pathLst>
            </a:custGeom>
            <a:noFill/>
            <a:ln cap="flat" cmpd="sng" w="38100">
              <a:solidFill>
                <a:schemeClr val="dk2"/>
              </a:solidFill>
              <a:prstDash val="solid"/>
              <a:round/>
              <a:headEnd len="med" w="med" type="none"/>
              <a:tailEnd len="med" w="med" type="none"/>
            </a:ln>
          </p:spPr>
        </p:sp>
        <p:sp>
          <p:nvSpPr>
            <p:cNvPr id="575" name="Google Shape;575;p42"/>
            <p:cNvSpPr/>
            <p:nvPr/>
          </p:nvSpPr>
          <p:spPr>
            <a:xfrm>
              <a:off x="1768775" y="4748383"/>
              <a:ext cx="2610525" cy="485550"/>
            </a:xfrm>
            <a:custGeom>
              <a:rect b="b" l="l" r="r" t="t"/>
              <a:pathLst>
                <a:path extrusionOk="0" h="19422" w="104421">
                  <a:moveTo>
                    <a:pt x="0" y="10184"/>
                  </a:moveTo>
                  <a:cubicBezTo>
                    <a:pt x="1446" y="10563"/>
                    <a:pt x="5536" y="12481"/>
                    <a:pt x="8677" y="12457"/>
                  </a:cubicBezTo>
                  <a:cubicBezTo>
                    <a:pt x="11818" y="12433"/>
                    <a:pt x="15476" y="10292"/>
                    <a:pt x="18846" y="10038"/>
                  </a:cubicBezTo>
                  <a:cubicBezTo>
                    <a:pt x="22217" y="9784"/>
                    <a:pt x="26023" y="10613"/>
                    <a:pt x="28900" y="10931"/>
                  </a:cubicBezTo>
                  <a:cubicBezTo>
                    <a:pt x="31777" y="11250"/>
                    <a:pt x="33953" y="12167"/>
                    <a:pt x="36110" y="11949"/>
                  </a:cubicBezTo>
                  <a:cubicBezTo>
                    <a:pt x="38267" y="11731"/>
                    <a:pt x="39141" y="10740"/>
                    <a:pt x="41841" y="9621"/>
                  </a:cubicBezTo>
                  <a:cubicBezTo>
                    <a:pt x="44542" y="8502"/>
                    <a:pt x="49481" y="6389"/>
                    <a:pt x="52313" y="5234"/>
                  </a:cubicBezTo>
                  <a:cubicBezTo>
                    <a:pt x="55145" y="4079"/>
                    <a:pt x="56176" y="2925"/>
                    <a:pt x="58834" y="2691"/>
                  </a:cubicBezTo>
                  <a:cubicBezTo>
                    <a:pt x="61492" y="2458"/>
                    <a:pt x="65382" y="3767"/>
                    <a:pt x="68263" y="3833"/>
                  </a:cubicBezTo>
                  <a:cubicBezTo>
                    <a:pt x="71144" y="3899"/>
                    <a:pt x="73960" y="3726"/>
                    <a:pt x="76120" y="3088"/>
                  </a:cubicBezTo>
                  <a:cubicBezTo>
                    <a:pt x="78280" y="2450"/>
                    <a:pt x="78288" y="-124"/>
                    <a:pt x="81222" y="5"/>
                  </a:cubicBezTo>
                  <a:cubicBezTo>
                    <a:pt x="84156" y="134"/>
                    <a:pt x="89856" y="627"/>
                    <a:pt x="93722" y="3863"/>
                  </a:cubicBezTo>
                  <a:cubicBezTo>
                    <a:pt x="97589" y="7099"/>
                    <a:pt x="102638" y="16829"/>
                    <a:pt x="104421" y="19422"/>
                  </a:cubicBezTo>
                </a:path>
              </a:pathLst>
            </a:custGeom>
            <a:noFill/>
            <a:ln cap="flat" cmpd="sng" w="38100">
              <a:solidFill>
                <a:schemeClr val="dk2"/>
              </a:solidFill>
              <a:prstDash val="solid"/>
              <a:round/>
              <a:headEnd len="med" w="med" type="none"/>
              <a:tailEnd len="med" w="med" type="none"/>
            </a:ln>
          </p:spPr>
        </p:sp>
        <p:sp>
          <p:nvSpPr>
            <p:cNvPr id="576" name="Google Shape;576;p42"/>
            <p:cNvSpPr/>
            <p:nvPr/>
          </p:nvSpPr>
          <p:spPr>
            <a:xfrm>
              <a:off x="1066900" y="5010493"/>
              <a:ext cx="709400" cy="262525"/>
            </a:xfrm>
            <a:custGeom>
              <a:rect b="b" l="l" r="r" t="t"/>
              <a:pathLst>
                <a:path extrusionOk="0" h="10501" w="28376">
                  <a:moveTo>
                    <a:pt x="28376" y="0"/>
                  </a:moveTo>
                  <a:cubicBezTo>
                    <a:pt x="27706" y="447"/>
                    <a:pt x="25993" y="2197"/>
                    <a:pt x="24354" y="2681"/>
                  </a:cubicBezTo>
                  <a:cubicBezTo>
                    <a:pt x="22716" y="3165"/>
                    <a:pt x="20817" y="2830"/>
                    <a:pt x="18545" y="2904"/>
                  </a:cubicBezTo>
                  <a:cubicBezTo>
                    <a:pt x="16274" y="2979"/>
                    <a:pt x="12401" y="2830"/>
                    <a:pt x="10725" y="3128"/>
                  </a:cubicBezTo>
                  <a:cubicBezTo>
                    <a:pt x="9049" y="3426"/>
                    <a:pt x="9682" y="4134"/>
                    <a:pt x="8490" y="4692"/>
                  </a:cubicBezTo>
                  <a:cubicBezTo>
                    <a:pt x="7298" y="5251"/>
                    <a:pt x="4990" y="5511"/>
                    <a:pt x="3575" y="6479"/>
                  </a:cubicBezTo>
                  <a:cubicBezTo>
                    <a:pt x="2160" y="7447"/>
                    <a:pt x="596" y="9831"/>
                    <a:pt x="0" y="10501"/>
                  </a:cubicBezTo>
                </a:path>
              </a:pathLst>
            </a:custGeom>
            <a:noFill/>
            <a:ln cap="flat" cmpd="sng" w="38100">
              <a:solidFill>
                <a:schemeClr val="dk2"/>
              </a:solidFill>
              <a:prstDash val="solid"/>
              <a:round/>
              <a:headEnd len="med" w="med" type="none"/>
              <a:tailEnd len="med" w="med" type="none"/>
            </a:ln>
          </p:spPr>
        </p:sp>
        <p:grpSp>
          <p:nvGrpSpPr>
            <p:cNvPr id="577" name="Google Shape;577;p42"/>
            <p:cNvGrpSpPr/>
            <p:nvPr/>
          </p:nvGrpSpPr>
          <p:grpSpPr>
            <a:xfrm>
              <a:off x="6570175" y="-56275"/>
              <a:ext cx="2640850" cy="676300"/>
              <a:chOff x="6570175" y="-56275"/>
              <a:chExt cx="2640850" cy="676300"/>
            </a:xfrm>
          </p:grpSpPr>
          <p:sp>
            <p:nvSpPr>
              <p:cNvPr id="578" name="Google Shape;578;p42"/>
              <p:cNvSpPr/>
              <p:nvPr/>
            </p:nvSpPr>
            <p:spPr>
              <a:xfrm>
                <a:off x="7900575" y="-25600"/>
                <a:ext cx="317250" cy="240500"/>
              </a:xfrm>
              <a:custGeom>
                <a:rect b="b" l="l" r="r" t="t"/>
                <a:pathLst>
                  <a:path extrusionOk="0" h="9620" w="12690">
                    <a:moveTo>
                      <a:pt x="0" y="9620"/>
                    </a:moveTo>
                    <a:cubicBezTo>
                      <a:pt x="853" y="9415"/>
                      <a:pt x="3480" y="9040"/>
                      <a:pt x="5117" y="8392"/>
                    </a:cubicBezTo>
                    <a:cubicBezTo>
                      <a:pt x="6754" y="7744"/>
                      <a:pt x="9005" y="6686"/>
                      <a:pt x="9824" y="5731"/>
                    </a:cubicBezTo>
                    <a:cubicBezTo>
                      <a:pt x="10643" y="4776"/>
                      <a:pt x="9551" y="3616"/>
                      <a:pt x="10029" y="2661"/>
                    </a:cubicBezTo>
                    <a:cubicBezTo>
                      <a:pt x="10507" y="1706"/>
                      <a:pt x="12247" y="444"/>
                      <a:pt x="12690" y="0"/>
                    </a:cubicBezTo>
                  </a:path>
                </a:pathLst>
              </a:custGeom>
              <a:noFill/>
              <a:ln cap="flat" cmpd="sng" w="38100">
                <a:solidFill>
                  <a:schemeClr val="accent2"/>
                </a:solidFill>
                <a:prstDash val="solid"/>
                <a:round/>
                <a:headEnd len="med" w="med" type="none"/>
                <a:tailEnd len="med" w="med" type="none"/>
              </a:ln>
            </p:spPr>
          </p:sp>
          <p:sp>
            <p:nvSpPr>
              <p:cNvPr id="579" name="Google Shape;579;p42"/>
              <p:cNvSpPr/>
              <p:nvPr/>
            </p:nvSpPr>
            <p:spPr>
              <a:xfrm>
                <a:off x="8843507" y="368825"/>
                <a:ext cx="317249" cy="92100"/>
              </a:xfrm>
              <a:custGeom>
                <a:rect b="b" l="l" r="r" t="t"/>
                <a:pathLst>
                  <a:path extrusionOk="0" h="3684" w="10030">
                    <a:moveTo>
                      <a:pt x="0" y="3684"/>
                    </a:moveTo>
                    <a:cubicBezTo>
                      <a:pt x="1024" y="3445"/>
                      <a:pt x="4640" y="2558"/>
                      <a:pt x="6141" y="2251"/>
                    </a:cubicBezTo>
                    <a:cubicBezTo>
                      <a:pt x="7642" y="1944"/>
                      <a:pt x="8358" y="2217"/>
                      <a:pt x="9006" y="1842"/>
                    </a:cubicBezTo>
                    <a:cubicBezTo>
                      <a:pt x="9654" y="1467"/>
                      <a:pt x="9859" y="307"/>
                      <a:pt x="10030" y="0"/>
                    </a:cubicBezTo>
                  </a:path>
                </a:pathLst>
              </a:custGeom>
              <a:noFill/>
              <a:ln cap="flat" cmpd="sng" w="38100">
                <a:solidFill>
                  <a:schemeClr val="accent2"/>
                </a:solidFill>
                <a:prstDash val="solid"/>
                <a:round/>
                <a:headEnd len="med" w="med" type="none"/>
                <a:tailEnd len="med" w="med" type="none"/>
              </a:ln>
            </p:spPr>
          </p:sp>
          <p:sp>
            <p:nvSpPr>
              <p:cNvPr id="580" name="Google Shape;580;p42"/>
              <p:cNvSpPr/>
              <p:nvPr/>
            </p:nvSpPr>
            <p:spPr>
              <a:xfrm>
                <a:off x="6570175" y="-56275"/>
                <a:ext cx="2640850" cy="676300"/>
              </a:xfrm>
              <a:custGeom>
                <a:rect b="b" l="l" r="r" t="t"/>
                <a:pathLst>
                  <a:path extrusionOk="0" h="27052" w="105634">
                    <a:moveTo>
                      <a:pt x="0" y="0"/>
                    </a:moveTo>
                    <a:cubicBezTo>
                      <a:pt x="2831" y="1058"/>
                      <a:pt x="12349" y="5288"/>
                      <a:pt x="16988" y="6345"/>
                    </a:cubicBezTo>
                    <a:cubicBezTo>
                      <a:pt x="21627" y="7403"/>
                      <a:pt x="23777" y="6209"/>
                      <a:pt x="27836" y="6345"/>
                    </a:cubicBezTo>
                    <a:cubicBezTo>
                      <a:pt x="31896" y="6481"/>
                      <a:pt x="37524" y="6617"/>
                      <a:pt x="41345" y="7163"/>
                    </a:cubicBezTo>
                    <a:cubicBezTo>
                      <a:pt x="45166" y="7709"/>
                      <a:pt x="47792" y="8596"/>
                      <a:pt x="50760" y="9619"/>
                    </a:cubicBezTo>
                    <a:cubicBezTo>
                      <a:pt x="53728" y="10643"/>
                      <a:pt x="55263" y="12451"/>
                      <a:pt x="59152" y="13304"/>
                    </a:cubicBezTo>
                    <a:cubicBezTo>
                      <a:pt x="63041" y="14157"/>
                      <a:pt x="69147" y="13952"/>
                      <a:pt x="74093" y="14736"/>
                    </a:cubicBezTo>
                    <a:cubicBezTo>
                      <a:pt x="79039" y="15521"/>
                      <a:pt x="85212" y="16107"/>
                      <a:pt x="88830" y="18011"/>
                    </a:cubicBezTo>
                    <a:cubicBezTo>
                      <a:pt x="92448" y="19915"/>
                      <a:pt x="93635" y="25024"/>
                      <a:pt x="95803" y="26158"/>
                    </a:cubicBezTo>
                    <a:cubicBezTo>
                      <a:pt x="97971" y="27293"/>
                      <a:pt x="100198" y="24669"/>
                      <a:pt x="101836" y="24818"/>
                    </a:cubicBezTo>
                    <a:cubicBezTo>
                      <a:pt x="103475" y="24967"/>
                      <a:pt x="105001" y="26680"/>
                      <a:pt x="105634" y="27052"/>
                    </a:cubicBezTo>
                  </a:path>
                </a:pathLst>
              </a:custGeom>
              <a:noFill/>
              <a:ln cap="flat" cmpd="sng" w="38100">
                <a:solidFill>
                  <a:schemeClr val="dk2"/>
                </a:solidFill>
                <a:prstDash val="solid"/>
                <a:round/>
                <a:headEnd len="med" w="med" type="none"/>
                <a:tailEnd len="med" w="med" type="none"/>
              </a:ln>
            </p:spPr>
          </p:sp>
        </p:grpSp>
      </p:grpSp>
      <p:sp>
        <p:nvSpPr>
          <p:cNvPr id="581" name="Google Shape;581;p42"/>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solidFill>
                  <a:schemeClr val="accent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6_2">
    <p:spTree>
      <p:nvGrpSpPr>
        <p:cNvPr id="582" name="Shape 582"/>
        <p:cNvGrpSpPr/>
        <p:nvPr/>
      </p:nvGrpSpPr>
      <p:grpSpPr>
        <a:xfrm>
          <a:off x="0" y="0"/>
          <a:ext cx="0" cy="0"/>
          <a:chOff x="0" y="0"/>
          <a:chExt cx="0" cy="0"/>
        </a:xfrm>
      </p:grpSpPr>
      <p:grpSp>
        <p:nvGrpSpPr>
          <p:cNvPr id="583" name="Google Shape;583;p43"/>
          <p:cNvGrpSpPr/>
          <p:nvPr/>
        </p:nvGrpSpPr>
        <p:grpSpPr>
          <a:xfrm>
            <a:off x="-873700" y="-89375"/>
            <a:ext cx="11493767" cy="6494042"/>
            <a:chOff x="-873700" y="-89375"/>
            <a:chExt cx="11493767" cy="6494042"/>
          </a:xfrm>
        </p:grpSpPr>
        <p:sp>
          <p:nvSpPr>
            <p:cNvPr id="584" name="Google Shape;584;p43"/>
            <p:cNvSpPr/>
            <p:nvPr/>
          </p:nvSpPr>
          <p:spPr>
            <a:xfrm rot="2700000">
              <a:off x="8136424"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 name="Google Shape;585;p43"/>
            <p:cNvGrpSpPr/>
            <p:nvPr/>
          </p:nvGrpSpPr>
          <p:grpSpPr>
            <a:xfrm>
              <a:off x="-44675" y="-89375"/>
              <a:ext cx="9219798" cy="5303550"/>
              <a:chOff x="-44675" y="-89375"/>
              <a:chExt cx="9219798" cy="5303550"/>
            </a:xfrm>
          </p:grpSpPr>
          <p:sp>
            <p:nvSpPr>
              <p:cNvPr id="586" name="Google Shape;586;p43"/>
              <p:cNvSpPr/>
              <p:nvPr/>
            </p:nvSpPr>
            <p:spPr>
              <a:xfrm>
                <a:off x="670300" y="-89375"/>
                <a:ext cx="262600" cy="318400"/>
              </a:xfrm>
              <a:custGeom>
                <a:rect b="b" l="l" r="r" t="t"/>
                <a:pathLst>
                  <a:path extrusionOk="0" h="12736" w="10504">
                    <a:moveTo>
                      <a:pt x="8937" y="12736"/>
                    </a:moveTo>
                    <a:cubicBezTo>
                      <a:pt x="9198" y="12289"/>
                      <a:pt x="10576" y="11358"/>
                      <a:pt x="10501" y="10055"/>
                    </a:cubicBezTo>
                    <a:cubicBezTo>
                      <a:pt x="10427" y="8752"/>
                      <a:pt x="10240" y="6592"/>
                      <a:pt x="8490" y="4916"/>
                    </a:cubicBezTo>
                    <a:cubicBezTo>
                      <a:pt x="6740" y="3240"/>
                      <a:pt x="1415" y="819"/>
                      <a:pt x="0" y="0"/>
                    </a:cubicBezTo>
                  </a:path>
                </a:pathLst>
              </a:custGeom>
              <a:noFill/>
              <a:ln cap="flat" cmpd="sng" w="38100">
                <a:solidFill>
                  <a:schemeClr val="accent2"/>
                </a:solidFill>
                <a:prstDash val="solid"/>
                <a:round/>
                <a:headEnd len="med" w="med" type="none"/>
                <a:tailEnd len="med" w="med" type="none"/>
              </a:ln>
            </p:spPr>
          </p:sp>
          <p:grpSp>
            <p:nvGrpSpPr>
              <p:cNvPr id="587" name="Google Shape;587;p43"/>
              <p:cNvGrpSpPr/>
              <p:nvPr/>
            </p:nvGrpSpPr>
            <p:grpSpPr>
              <a:xfrm>
                <a:off x="7767948" y="3157150"/>
                <a:ext cx="1407175" cy="2057025"/>
                <a:chOff x="7767948" y="3157150"/>
                <a:chExt cx="1407175" cy="2057025"/>
              </a:xfrm>
            </p:grpSpPr>
            <p:sp>
              <p:nvSpPr>
                <p:cNvPr id="588" name="Google Shape;588;p43"/>
                <p:cNvSpPr/>
                <p:nvPr/>
              </p:nvSpPr>
              <p:spPr>
                <a:xfrm>
                  <a:off x="8609775" y="4687125"/>
                  <a:ext cx="443889" cy="515614"/>
                </a:xfrm>
                <a:custGeom>
                  <a:rect b="b" l="l" r="r" t="t"/>
                  <a:pathLst>
                    <a:path extrusionOk="0" h="18626" w="16035">
                      <a:moveTo>
                        <a:pt x="0" y="0"/>
                      </a:moveTo>
                      <a:cubicBezTo>
                        <a:pt x="444" y="717"/>
                        <a:pt x="1467" y="3344"/>
                        <a:pt x="2661" y="4299"/>
                      </a:cubicBezTo>
                      <a:cubicBezTo>
                        <a:pt x="3855" y="5254"/>
                        <a:pt x="5493" y="5390"/>
                        <a:pt x="7164" y="5731"/>
                      </a:cubicBezTo>
                      <a:cubicBezTo>
                        <a:pt x="8836" y="6072"/>
                        <a:pt x="11428" y="5867"/>
                        <a:pt x="12690" y="6345"/>
                      </a:cubicBezTo>
                      <a:cubicBezTo>
                        <a:pt x="13952" y="6823"/>
                        <a:pt x="14225" y="7233"/>
                        <a:pt x="14737" y="8597"/>
                      </a:cubicBezTo>
                      <a:cubicBezTo>
                        <a:pt x="15249" y="9962"/>
                        <a:pt x="16579" y="12861"/>
                        <a:pt x="15760" y="14532"/>
                      </a:cubicBezTo>
                      <a:cubicBezTo>
                        <a:pt x="14941" y="16204"/>
                        <a:pt x="10813" y="17944"/>
                        <a:pt x="9824" y="18626"/>
                      </a:cubicBezTo>
                    </a:path>
                  </a:pathLst>
                </a:custGeom>
                <a:noFill/>
                <a:ln cap="flat" cmpd="sng" w="19050">
                  <a:solidFill>
                    <a:schemeClr val="accent2"/>
                  </a:solidFill>
                  <a:prstDash val="solid"/>
                  <a:round/>
                  <a:headEnd len="med" w="med" type="none"/>
                  <a:tailEnd len="med" w="med" type="none"/>
                </a:ln>
              </p:spPr>
            </p:sp>
            <p:sp>
              <p:nvSpPr>
                <p:cNvPr id="589" name="Google Shape;589;p43"/>
                <p:cNvSpPr/>
                <p:nvPr/>
              </p:nvSpPr>
              <p:spPr>
                <a:xfrm>
                  <a:off x="8475600" y="4052625"/>
                  <a:ext cx="356272" cy="711224"/>
                </a:xfrm>
                <a:custGeom>
                  <a:rect b="b" l="l" r="r" t="t"/>
                  <a:pathLst>
                    <a:path extrusionOk="0" h="25790" w="12281">
                      <a:moveTo>
                        <a:pt x="12281" y="0"/>
                      </a:moveTo>
                      <a:cubicBezTo>
                        <a:pt x="11803" y="341"/>
                        <a:pt x="10234" y="1194"/>
                        <a:pt x="9415" y="2047"/>
                      </a:cubicBezTo>
                      <a:cubicBezTo>
                        <a:pt x="8596" y="2900"/>
                        <a:pt x="7709" y="4060"/>
                        <a:pt x="7368" y="5117"/>
                      </a:cubicBezTo>
                      <a:cubicBezTo>
                        <a:pt x="7027" y="6175"/>
                        <a:pt x="7743" y="7232"/>
                        <a:pt x="7368" y="8392"/>
                      </a:cubicBezTo>
                      <a:cubicBezTo>
                        <a:pt x="6993" y="9552"/>
                        <a:pt x="5902" y="10984"/>
                        <a:pt x="5117" y="12076"/>
                      </a:cubicBezTo>
                      <a:cubicBezTo>
                        <a:pt x="4333" y="13168"/>
                        <a:pt x="3173" y="13748"/>
                        <a:pt x="2661" y="14942"/>
                      </a:cubicBezTo>
                      <a:cubicBezTo>
                        <a:pt x="2149" y="16136"/>
                        <a:pt x="2149" y="18183"/>
                        <a:pt x="2047" y="19240"/>
                      </a:cubicBezTo>
                      <a:cubicBezTo>
                        <a:pt x="1945" y="20298"/>
                        <a:pt x="2388" y="20195"/>
                        <a:pt x="2047" y="21287"/>
                      </a:cubicBezTo>
                      <a:cubicBezTo>
                        <a:pt x="1706" y="22379"/>
                        <a:pt x="341" y="25040"/>
                        <a:pt x="0" y="25790"/>
                      </a:cubicBezTo>
                    </a:path>
                  </a:pathLst>
                </a:custGeom>
                <a:noFill/>
                <a:ln cap="flat" cmpd="sng" w="19050">
                  <a:solidFill>
                    <a:schemeClr val="accent2"/>
                  </a:solidFill>
                  <a:prstDash val="solid"/>
                  <a:round/>
                  <a:headEnd len="med" w="med" type="none"/>
                  <a:tailEnd len="med" w="med" type="none"/>
                </a:ln>
              </p:spPr>
            </p:sp>
            <p:sp>
              <p:nvSpPr>
                <p:cNvPr id="590" name="Google Shape;590;p43"/>
                <p:cNvSpPr/>
                <p:nvPr/>
              </p:nvSpPr>
              <p:spPr>
                <a:xfrm flipH="1">
                  <a:off x="7767948" y="3157150"/>
                  <a:ext cx="1407175" cy="2057025"/>
                </a:xfrm>
                <a:custGeom>
                  <a:rect b="b" l="l" r="r" t="t"/>
                  <a:pathLst>
                    <a:path extrusionOk="0" h="82281" w="56287">
                      <a:moveTo>
                        <a:pt x="0" y="0"/>
                      </a:moveTo>
                      <a:cubicBezTo>
                        <a:pt x="989" y="1603"/>
                        <a:pt x="3957" y="7607"/>
                        <a:pt x="5936" y="9620"/>
                      </a:cubicBezTo>
                      <a:cubicBezTo>
                        <a:pt x="7915" y="11633"/>
                        <a:pt x="10508" y="10507"/>
                        <a:pt x="11872" y="12076"/>
                      </a:cubicBezTo>
                      <a:cubicBezTo>
                        <a:pt x="13237" y="13645"/>
                        <a:pt x="13543" y="16921"/>
                        <a:pt x="14123" y="19036"/>
                      </a:cubicBezTo>
                      <a:cubicBezTo>
                        <a:pt x="14703" y="21151"/>
                        <a:pt x="15215" y="22447"/>
                        <a:pt x="15351" y="24767"/>
                      </a:cubicBezTo>
                      <a:cubicBezTo>
                        <a:pt x="15488" y="27087"/>
                        <a:pt x="16000" y="29338"/>
                        <a:pt x="14942" y="32954"/>
                      </a:cubicBezTo>
                      <a:cubicBezTo>
                        <a:pt x="13885" y="36570"/>
                        <a:pt x="10064" y="43324"/>
                        <a:pt x="9006" y="46462"/>
                      </a:cubicBezTo>
                      <a:cubicBezTo>
                        <a:pt x="7949" y="49600"/>
                        <a:pt x="8392" y="50317"/>
                        <a:pt x="8597" y="51784"/>
                      </a:cubicBezTo>
                      <a:cubicBezTo>
                        <a:pt x="8802" y="53251"/>
                        <a:pt x="8119" y="53627"/>
                        <a:pt x="10234" y="55264"/>
                      </a:cubicBezTo>
                      <a:cubicBezTo>
                        <a:pt x="12349" y="56902"/>
                        <a:pt x="18558" y="60142"/>
                        <a:pt x="21287" y="61609"/>
                      </a:cubicBezTo>
                      <a:cubicBezTo>
                        <a:pt x="24016" y="63076"/>
                        <a:pt x="24323" y="62905"/>
                        <a:pt x="26608" y="64065"/>
                      </a:cubicBezTo>
                      <a:cubicBezTo>
                        <a:pt x="28894" y="65225"/>
                        <a:pt x="33192" y="67169"/>
                        <a:pt x="35000" y="68568"/>
                      </a:cubicBezTo>
                      <a:cubicBezTo>
                        <a:pt x="36808" y="69967"/>
                        <a:pt x="36637" y="71570"/>
                        <a:pt x="37456" y="72457"/>
                      </a:cubicBezTo>
                      <a:cubicBezTo>
                        <a:pt x="38275" y="73344"/>
                        <a:pt x="38071" y="73275"/>
                        <a:pt x="39913" y="73889"/>
                      </a:cubicBezTo>
                      <a:cubicBezTo>
                        <a:pt x="41755" y="74503"/>
                        <a:pt x="46258" y="75356"/>
                        <a:pt x="48509" y="76141"/>
                      </a:cubicBezTo>
                      <a:cubicBezTo>
                        <a:pt x="50760" y="76926"/>
                        <a:pt x="52125" y="77574"/>
                        <a:pt x="53421" y="78597"/>
                      </a:cubicBezTo>
                      <a:cubicBezTo>
                        <a:pt x="54717" y="79620"/>
                        <a:pt x="55809" y="81667"/>
                        <a:pt x="56287" y="82281"/>
                      </a:cubicBezTo>
                    </a:path>
                  </a:pathLst>
                </a:custGeom>
                <a:noFill/>
                <a:ln cap="flat" cmpd="sng" w="38100">
                  <a:solidFill>
                    <a:schemeClr val="dk2"/>
                  </a:solidFill>
                  <a:prstDash val="solid"/>
                  <a:round/>
                  <a:headEnd len="med" w="med" type="none"/>
                  <a:tailEnd len="med" w="med" type="none"/>
                </a:ln>
              </p:spPr>
            </p:sp>
            <p:sp>
              <p:nvSpPr>
                <p:cNvPr id="591" name="Google Shape;591;p43"/>
                <p:cNvSpPr/>
                <p:nvPr/>
              </p:nvSpPr>
              <p:spPr>
                <a:xfrm>
                  <a:off x="8258775" y="4912275"/>
                  <a:ext cx="339400" cy="286550"/>
                </a:xfrm>
                <a:custGeom>
                  <a:rect b="b" l="l" r="r" t="t"/>
                  <a:pathLst>
                    <a:path extrusionOk="0" h="11462" w="13576">
                      <a:moveTo>
                        <a:pt x="0" y="0"/>
                      </a:moveTo>
                      <a:cubicBezTo>
                        <a:pt x="648" y="478"/>
                        <a:pt x="2320" y="2388"/>
                        <a:pt x="3889" y="2866"/>
                      </a:cubicBezTo>
                      <a:cubicBezTo>
                        <a:pt x="5458" y="3344"/>
                        <a:pt x="7914" y="2525"/>
                        <a:pt x="9415" y="2866"/>
                      </a:cubicBezTo>
                      <a:cubicBezTo>
                        <a:pt x="10916" y="3207"/>
                        <a:pt x="12212" y="4059"/>
                        <a:pt x="12894" y="4912"/>
                      </a:cubicBezTo>
                      <a:cubicBezTo>
                        <a:pt x="13576" y="5765"/>
                        <a:pt x="13440" y="6891"/>
                        <a:pt x="13508" y="7983"/>
                      </a:cubicBezTo>
                      <a:cubicBezTo>
                        <a:pt x="13576" y="9075"/>
                        <a:pt x="13338" y="10882"/>
                        <a:pt x="13304" y="11462"/>
                      </a:cubicBezTo>
                    </a:path>
                  </a:pathLst>
                </a:custGeom>
                <a:noFill/>
                <a:ln cap="flat" cmpd="sng" w="19050">
                  <a:solidFill>
                    <a:schemeClr val="accent2"/>
                  </a:solidFill>
                  <a:prstDash val="solid"/>
                  <a:round/>
                  <a:headEnd len="med" w="med" type="none"/>
                  <a:tailEnd len="med" w="med" type="none"/>
                </a:ln>
              </p:spPr>
            </p:sp>
          </p:grpSp>
          <p:sp>
            <p:nvSpPr>
              <p:cNvPr id="592" name="Google Shape;592;p43"/>
              <p:cNvSpPr/>
              <p:nvPr/>
            </p:nvSpPr>
            <p:spPr>
              <a:xfrm>
                <a:off x="-27925" y="-55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593" name="Google Shape;593;p43"/>
              <p:cNvSpPr/>
              <p:nvPr/>
            </p:nvSpPr>
            <p:spPr>
              <a:xfrm>
                <a:off x="-44675" y="-837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594" name="Google Shape;594;p43"/>
              <p:cNvSpPr/>
              <p:nvPr/>
            </p:nvSpPr>
            <p:spPr>
              <a:xfrm>
                <a:off x="134050" y="-8377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sp>
          <p:nvSpPr>
            <p:cNvPr id="595" name="Google Shape;595;p43"/>
            <p:cNvSpPr/>
            <p:nvPr/>
          </p:nvSpPr>
          <p:spPr>
            <a:xfrm>
              <a:off x="-873700" y="4472197"/>
              <a:ext cx="1632477" cy="1094552"/>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6" name="Google Shape;596;p43"/>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800"/>
              <a:buNone/>
              <a:defRPr>
                <a:solidFill>
                  <a:schemeClr val="accent5"/>
                </a:solidFill>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597" name="Google Shape;597;p43"/>
          <p:cNvSpPr txBox="1"/>
          <p:nvPr>
            <p:ph idx="1" type="subTitle"/>
          </p:nvPr>
        </p:nvSpPr>
        <p:spPr>
          <a:xfrm>
            <a:off x="5254850" y="2255625"/>
            <a:ext cx="2497500" cy="13968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6_2_1">
    <p:spTree>
      <p:nvGrpSpPr>
        <p:cNvPr id="598" name="Shape 598"/>
        <p:cNvGrpSpPr/>
        <p:nvPr/>
      </p:nvGrpSpPr>
      <p:grpSpPr>
        <a:xfrm>
          <a:off x="0" y="0"/>
          <a:ext cx="0" cy="0"/>
          <a:chOff x="0" y="0"/>
          <a:chExt cx="0" cy="0"/>
        </a:xfrm>
      </p:grpSpPr>
      <p:sp>
        <p:nvSpPr>
          <p:cNvPr id="599" name="Google Shape;599;p44"/>
          <p:cNvSpPr txBox="1"/>
          <p:nvPr>
            <p:ph type="title"/>
          </p:nvPr>
        </p:nvSpPr>
        <p:spPr>
          <a:xfrm>
            <a:off x="3673450" y="1890450"/>
            <a:ext cx="4364100" cy="1110000"/>
          </a:xfrm>
          <a:prstGeom prst="rect">
            <a:avLst/>
          </a:prstGeom>
        </p:spPr>
        <p:txBody>
          <a:bodyPr anchorCtr="0" anchor="ctr" bIns="91425" lIns="91425" spcFirstLastPara="1" rIns="91425" wrap="square" tIns="91425">
            <a:noAutofit/>
          </a:bodyPr>
          <a:lstStyle>
            <a:lvl1pPr lvl="0" rtl="0" algn="l">
              <a:spcBef>
                <a:spcPts val="0"/>
              </a:spcBef>
              <a:spcAft>
                <a:spcPts val="0"/>
              </a:spcAft>
              <a:buClr>
                <a:schemeClr val="accent6"/>
              </a:buClr>
              <a:buSzPts val="2800"/>
              <a:buNone/>
              <a:defRPr sz="8000">
                <a:solidFill>
                  <a:schemeClr val="accent5"/>
                </a:solidFill>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600" name="Google Shape;600;p44"/>
          <p:cNvSpPr txBox="1"/>
          <p:nvPr>
            <p:ph idx="1" type="subTitle"/>
          </p:nvPr>
        </p:nvSpPr>
        <p:spPr>
          <a:xfrm>
            <a:off x="3673450" y="3070050"/>
            <a:ext cx="3850500" cy="648300"/>
          </a:xfrm>
          <a:prstGeom prst="rect">
            <a:avLst/>
          </a:prstGeom>
        </p:spPr>
        <p:txBody>
          <a:bodyPr anchorCtr="0" anchor="t" bIns="91425" lIns="91425" spcFirstLastPara="1" rIns="91425" wrap="square" tIns="91425">
            <a:noAutofit/>
          </a:bodyPr>
          <a:lstStyle>
            <a:lvl1pPr lvl="0" rtl="0">
              <a:spcBef>
                <a:spcPts val="0"/>
              </a:spcBef>
              <a:spcAft>
                <a:spcPts val="0"/>
              </a:spcAft>
              <a:buSzPts val="1400"/>
              <a:buNone/>
              <a:defRPr>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6_2_2">
    <p:spTree>
      <p:nvGrpSpPr>
        <p:cNvPr id="601" name="Shape 601"/>
        <p:cNvGrpSpPr/>
        <p:nvPr/>
      </p:nvGrpSpPr>
      <p:grpSpPr>
        <a:xfrm>
          <a:off x="0" y="0"/>
          <a:ext cx="0" cy="0"/>
          <a:chOff x="0" y="0"/>
          <a:chExt cx="0" cy="0"/>
        </a:xfrm>
      </p:grpSpPr>
      <p:sp>
        <p:nvSpPr>
          <p:cNvPr id="602" name="Google Shape;602;p45"/>
          <p:cNvSpPr txBox="1"/>
          <p:nvPr>
            <p:ph type="title"/>
          </p:nvPr>
        </p:nvSpPr>
        <p:spPr>
          <a:xfrm>
            <a:off x="2218950" y="2237863"/>
            <a:ext cx="4706100" cy="11634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800"/>
              <a:buNone/>
              <a:defRPr sz="9600">
                <a:solidFill>
                  <a:schemeClr val="accent5"/>
                </a:solidFill>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603" name="Google Shape;603;p45"/>
          <p:cNvSpPr txBox="1"/>
          <p:nvPr>
            <p:ph idx="1" type="subTitle"/>
          </p:nvPr>
        </p:nvSpPr>
        <p:spPr>
          <a:xfrm>
            <a:off x="2634600" y="3481738"/>
            <a:ext cx="3874800" cy="6696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1400"/>
              <a:buNone/>
              <a:defRPr>
                <a:latin typeface="Barlow"/>
                <a:ea typeface="Barlow"/>
                <a:cs typeface="Barlow"/>
                <a:sym typeface="Barlow"/>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grpSp>
        <p:nvGrpSpPr>
          <p:cNvPr id="604" name="Google Shape;604;p45"/>
          <p:cNvGrpSpPr/>
          <p:nvPr/>
        </p:nvGrpSpPr>
        <p:grpSpPr>
          <a:xfrm>
            <a:off x="-873700" y="-89375"/>
            <a:ext cx="11493767" cy="6494042"/>
            <a:chOff x="-873700" y="-89375"/>
            <a:chExt cx="11493767" cy="6494042"/>
          </a:xfrm>
        </p:grpSpPr>
        <p:sp>
          <p:nvSpPr>
            <p:cNvPr id="605" name="Google Shape;605;p45"/>
            <p:cNvSpPr/>
            <p:nvPr/>
          </p:nvSpPr>
          <p:spPr>
            <a:xfrm rot="2700000">
              <a:off x="8136424"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06" name="Google Shape;606;p45"/>
            <p:cNvGrpSpPr/>
            <p:nvPr/>
          </p:nvGrpSpPr>
          <p:grpSpPr>
            <a:xfrm>
              <a:off x="-44675" y="-89375"/>
              <a:ext cx="9219798" cy="5303550"/>
              <a:chOff x="-44675" y="-89375"/>
              <a:chExt cx="9219798" cy="5303550"/>
            </a:xfrm>
          </p:grpSpPr>
          <p:sp>
            <p:nvSpPr>
              <p:cNvPr id="607" name="Google Shape;607;p45"/>
              <p:cNvSpPr/>
              <p:nvPr/>
            </p:nvSpPr>
            <p:spPr>
              <a:xfrm>
                <a:off x="670300" y="-89375"/>
                <a:ext cx="262600" cy="318400"/>
              </a:xfrm>
              <a:custGeom>
                <a:rect b="b" l="l" r="r" t="t"/>
                <a:pathLst>
                  <a:path extrusionOk="0" h="12736" w="10504">
                    <a:moveTo>
                      <a:pt x="8937" y="12736"/>
                    </a:moveTo>
                    <a:cubicBezTo>
                      <a:pt x="9198" y="12289"/>
                      <a:pt x="10576" y="11358"/>
                      <a:pt x="10501" y="10055"/>
                    </a:cubicBezTo>
                    <a:cubicBezTo>
                      <a:pt x="10427" y="8752"/>
                      <a:pt x="10240" y="6592"/>
                      <a:pt x="8490" y="4916"/>
                    </a:cubicBezTo>
                    <a:cubicBezTo>
                      <a:pt x="6740" y="3240"/>
                      <a:pt x="1415" y="819"/>
                      <a:pt x="0" y="0"/>
                    </a:cubicBezTo>
                  </a:path>
                </a:pathLst>
              </a:custGeom>
              <a:noFill/>
              <a:ln cap="flat" cmpd="sng" w="38100">
                <a:solidFill>
                  <a:schemeClr val="accent2"/>
                </a:solidFill>
                <a:prstDash val="solid"/>
                <a:round/>
                <a:headEnd len="med" w="med" type="none"/>
                <a:tailEnd len="med" w="med" type="none"/>
              </a:ln>
            </p:spPr>
          </p:sp>
          <p:grpSp>
            <p:nvGrpSpPr>
              <p:cNvPr id="608" name="Google Shape;608;p45"/>
              <p:cNvGrpSpPr/>
              <p:nvPr/>
            </p:nvGrpSpPr>
            <p:grpSpPr>
              <a:xfrm>
                <a:off x="7767948" y="3157150"/>
                <a:ext cx="1407175" cy="2057025"/>
                <a:chOff x="7767948" y="3157150"/>
                <a:chExt cx="1407175" cy="2057025"/>
              </a:xfrm>
            </p:grpSpPr>
            <p:sp>
              <p:nvSpPr>
                <p:cNvPr id="609" name="Google Shape;609;p45"/>
                <p:cNvSpPr/>
                <p:nvPr/>
              </p:nvSpPr>
              <p:spPr>
                <a:xfrm>
                  <a:off x="8609775" y="4687125"/>
                  <a:ext cx="443889" cy="515614"/>
                </a:xfrm>
                <a:custGeom>
                  <a:rect b="b" l="l" r="r" t="t"/>
                  <a:pathLst>
                    <a:path extrusionOk="0" h="18626" w="16035">
                      <a:moveTo>
                        <a:pt x="0" y="0"/>
                      </a:moveTo>
                      <a:cubicBezTo>
                        <a:pt x="444" y="717"/>
                        <a:pt x="1467" y="3344"/>
                        <a:pt x="2661" y="4299"/>
                      </a:cubicBezTo>
                      <a:cubicBezTo>
                        <a:pt x="3855" y="5254"/>
                        <a:pt x="5493" y="5390"/>
                        <a:pt x="7164" y="5731"/>
                      </a:cubicBezTo>
                      <a:cubicBezTo>
                        <a:pt x="8836" y="6072"/>
                        <a:pt x="11428" y="5867"/>
                        <a:pt x="12690" y="6345"/>
                      </a:cubicBezTo>
                      <a:cubicBezTo>
                        <a:pt x="13952" y="6823"/>
                        <a:pt x="14225" y="7233"/>
                        <a:pt x="14737" y="8597"/>
                      </a:cubicBezTo>
                      <a:cubicBezTo>
                        <a:pt x="15249" y="9962"/>
                        <a:pt x="16579" y="12861"/>
                        <a:pt x="15760" y="14532"/>
                      </a:cubicBezTo>
                      <a:cubicBezTo>
                        <a:pt x="14941" y="16204"/>
                        <a:pt x="10813" y="17944"/>
                        <a:pt x="9824" y="18626"/>
                      </a:cubicBezTo>
                    </a:path>
                  </a:pathLst>
                </a:custGeom>
                <a:noFill/>
                <a:ln cap="flat" cmpd="sng" w="19050">
                  <a:solidFill>
                    <a:schemeClr val="accent2"/>
                  </a:solidFill>
                  <a:prstDash val="solid"/>
                  <a:round/>
                  <a:headEnd len="med" w="med" type="none"/>
                  <a:tailEnd len="med" w="med" type="none"/>
                </a:ln>
              </p:spPr>
            </p:sp>
            <p:sp>
              <p:nvSpPr>
                <p:cNvPr id="610" name="Google Shape;610;p45"/>
                <p:cNvSpPr/>
                <p:nvPr/>
              </p:nvSpPr>
              <p:spPr>
                <a:xfrm>
                  <a:off x="8475600" y="4052625"/>
                  <a:ext cx="356272" cy="711224"/>
                </a:xfrm>
                <a:custGeom>
                  <a:rect b="b" l="l" r="r" t="t"/>
                  <a:pathLst>
                    <a:path extrusionOk="0" h="25790" w="12281">
                      <a:moveTo>
                        <a:pt x="12281" y="0"/>
                      </a:moveTo>
                      <a:cubicBezTo>
                        <a:pt x="11803" y="341"/>
                        <a:pt x="10234" y="1194"/>
                        <a:pt x="9415" y="2047"/>
                      </a:cubicBezTo>
                      <a:cubicBezTo>
                        <a:pt x="8596" y="2900"/>
                        <a:pt x="7709" y="4060"/>
                        <a:pt x="7368" y="5117"/>
                      </a:cubicBezTo>
                      <a:cubicBezTo>
                        <a:pt x="7027" y="6175"/>
                        <a:pt x="7743" y="7232"/>
                        <a:pt x="7368" y="8392"/>
                      </a:cubicBezTo>
                      <a:cubicBezTo>
                        <a:pt x="6993" y="9552"/>
                        <a:pt x="5902" y="10984"/>
                        <a:pt x="5117" y="12076"/>
                      </a:cubicBezTo>
                      <a:cubicBezTo>
                        <a:pt x="4333" y="13168"/>
                        <a:pt x="3173" y="13748"/>
                        <a:pt x="2661" y="14942"/>
                      </a:cubicBezTo>
                      <a:cubicBezTo>
                        <a:pt x="2149" y="16136"/>
                        <a:pt x="2149" y="18183"/>
                        <a:pt x="2047" y="19240"/>
                      </a:cubicBezTo>
                      <a:cubicBezTo>
                        <a:pt x="1945" y="20298"/>
                        <a:pt x="2388" y="20195"/>
                        <a:pt x="2047" y="21287"/>
                      </a:cubicBezTo>
                      <a:cubicBezTo>
                        <a:pt x="1706" y="22379"/>
                        <a:pt x="341" y="25040"/>
                        <a:pt x="0" y="25790"/>
                      </a:cubicBezTo>
                    </a:path>
                  </a:pathLst>
                </a:custGeom>
                <a:noFill/>
                <a:ln cap="flat" cmpd="sng" w="19050">
                  <a:solidFill>
                    <a:schemeClr val="accent2"/>
                  </a:solidFill>
                  <a:prstDash val="solid"/>
                  <a:round/>
                  <a:headEnd len="med" w="med" type="none"/>
                  <a:tailEnd len="med" w="med" type="none"/>
                </a:ln>
              </p:spPr>
            </p:sp>
            <p:sp>
              <p:nvSpPr>
                <p:cNvPr id="611" name="Google Shape;611;p45"/>
                <p:cNvSpPr/>
                <p:nvPr/>
              </p:nvSpPr>
              <p:spPr>
                <a:xfrm flipH="1">
                  <a:off x="7767948" y="3157150"/>
                  <a:ext cx="1407175" cy="2057025"/>
                </a:xfrm>
                <a:custGeom>
                  <a:rect b="b" l="l" r="r" t="t"/>
                  <a:pathLst>
                    <a:path extrusionOk="0" h="82281" w="56287">
                      <a:moveTo>
                        <a:pt x="0" y="0"/>
                      </a:moveTo>
                      <a:cubicBezTo>
                        <a:pt x="989" y="1603"/>
                        <a:pt x="3957" y="7607"/>
                        <a:pt x="5936" y="9620"/>
                      </a:cubicBezTo>
                      <a:cubicBezTo>
                        <a:pt x="7915" y="11633"/>
                        <a:pt x="10508" y="10507"/>
                        <a:pt x="11872" y="12076"/>
                      </a:cubicBezTo>
                      <a:cubicBezTo>
                        <a:pt x="13237" y="13645"/>
                        <a:pt x="13543" y="16921"/>
                        <a:pt x="14123" y="19036"/>
                      </a:cubicBezTo>
                      <a:cubicBezTo>
                        <a:pt x="14703" y="21151"/>
                        <a:pt x="15215" y="22447"/>
                        <a:pt x="15351" y="24767"/>
                      </a:cubicBezTo>
                      <a:cubicBezTo>
                        <a:pt x="15488" y="27087"/>
                        <a:pt x="16000" y="29338"/>
                        <a:pt x="14942" y="32954"/>
                      </a:cubicBezTo>
                      <a:cubicBezTo>
                        <a:pt x="13885" y="36570"/>
                        <a:pt x="10064" y="43324"/>
                        <a:pt x="9006" y="46462"/>
                      </a:cubicBezTo>
                      <a:cubicBezTo>
                        <a:pt x="7949" y="49600"/>
                        <a:pt x="8392" y="50317"/>
                        <a:pt x="8597" y="51784"/>
                      </a:cubicBezTo>
                      <a:cubicBezTo>
                        <a:pt x="8802" y="53251"/>
                        <a:pt x="8119" y="53627"/>
                        <a:pt x="10234" y="55264"/>
                      </a:cubicBezTo>
                      <a:cubicBezTo>
                        <a:pt x="12349" y="56902"/>
                        <a:pt x="18558" y="60142"/>
                        <a:pt x="21287" y="61609"/>
                      </a:cubicBezTo>
                      <a:cubicBezTo>
                        <a:pt x="24016" y="63076"/>
                        <a:pt x="24323" y="62905"/>
                        <a:pt x="26608" y="64065"/>
                      </a:cubicBezTo>
                      <a:cubicBezTo>
                        <a:pt x="28894" y="65225"/>
                        <a:pt x="33192" y="67169"/>
                        <a:pt x="35000" y="68568"/>
                      </a:cubicBezTo>
                      <a:cubicBezTo>
                        <a:pt x="36808" y="69967"/>
                        <a:pt x="36637" y="71570"/>
                        <a:pt x="37456" y="72457"/>
                      </a:cubicBezTo>
                      <a:cubicBezTo>
                        <a:pt x="38275" y="73344"/>
                        <a:pt x="38071" y="73275"/>
                        <a:pt x="39913" y="73889"/>
                      </a:cubicBezTo>
                      <a:cubicBezTo>
                        <a:pt x="41755" y="74503"/>
                        <a:pt x="46258" y="75356"/>
                        <a:pt x="48509" y="76141"/>
                      </a:cubicBezTo>
                      <a:cubicBezTo>
                        <a:pt x="50760" y="76926"/>
                        <a:pt x="52125" y="77574"/>
                        <a:pt x="53421" y="78597"/>
                      </a:cubicBezTo>
                      <a:cubicBezTo>
                        <a:pt x="54717" y="79620"/>
                        <a:pt x="55809" y="81667"/>
                        <a:pt x="56287" y="82281"/>
                      </a:cubicBezTo>
                    </a:path>
                  </a:pathLst>
                </a:custGeom>
                <a:noFill/>
                <a:ln cap="flat" cmpd="sng" w="38100">
                  <a:solidFill>
                    <a:schemeClr val="dk2"/>
                  </a:solidFill>
                  <a:prstDash val="solid"/>
                  <a:round/>
                  <a:headEnd len="med" w="med" type="none"/>
                  <a:tailEnd len="med" w="med" type="none"/>
                </a:ln>
              </p:spPr>
            </p:sp>
            <p:sp>
              <p:nvSpPr>
                <p:cNvPr id="612" name="Google Shape;612;p45"/>
                <p:cNvSpPr/>
                <p:nvPr/>
              </p:nvSpPr>
              <p:spPr>
                <a:xfrm>
                  <a:off x="8258775" y="4912275"/>
                  <a:ext cx="339400" cy="286550"/>
                </a:xfrm>
                <a:custGeom>
                  <a:rect b="b" l="l" r="r" t="t"/>
                  <a:pathLst>
                    <a:path extrusionOk="0" h="11462" w="13576">
                      <a:moveTo>
                        <a:pt x="0" y="0"/>
                      </a:moveTo>
                      <a:cubicBezTo>
                        <a:pt x="648" y="478"/>
                        <a:pt x="2320" y="2388"/>
                        <a:pt x="3889" y="2866"/>
                      </a:cubicBezTo>
                      <a:cubicBezTo>
                        <a:pt x="5458" y="3344"/>
                        <a:pt x="7914" y="2525"/>
                        <a:pt x="9415" y="2866"/>
                      </a:cubicBezTo>
                      <a:cubicBezTo>
                        <a:pt x="10916" y="3207"/>
                        <a:pt x="12212" y="4059"/>
                        <a:pt x="12894" y="4912"/>
                      </a:cubicBezTo>
                      <a:cubicBezTo>
                        <a:pt x="13576" y="5765"/>
                        <a:pt x="13440" y="6891"/>
                        <a:pt x="13508" y="7983"/>
                      </a:cubicBezTo>
                      <a:cubicBezTo>
                        <a:pt x="13576" y="9075"/>
                        <a:pt x="13338" y="10882"/>
                        <a:pt x="13304" y="11462"/>
                      </a:cubicBezTo>
                    </a:path>
                  </a:pathLst>
                </a:custGeom>
                <a:noFill/>
                <a:ln cap="flat" cmpd="sng" w="19050">
                  <a:solidFill>
                    <a:schemeClr val="accent2"/>
                  </a:solidFill>
                  <a:prstDash val="solid"/>
                  <a:round/>
                  <a:headEnd len="med" w="med" type="none"/>
                  <a:tailEnd len="med" w="med" type="none"/>
                </a:ln>
              </p:spPr>
            </p:sp>
          </p:grpSp>
          <p:sp>
            <p:nvSpPr>
              <p:cNvPr id="613" name="Google Shape;613;p45"/>
              <p:cNvSpPr/>
              <p:nvPr/>
            </p:nvSpPr>
            <p:spPr>
              <a:xfrm>
                <a:off x="-27925" y="-55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614" name="Google Shape;614;p45"/>
              <p:cNvSpPr/>
              <p:nvPr/>
            </p:nvSpPr>
            <p:spPr>
              <a:xfrm>
                <a:off x="-44675" y="-837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615" name="Google Shape;615;p45"/>
              <p:cNvSpPr/>
              <p:nvPr/>
            </p:nvSpPr>
            <p:spPr>
              <a:xfrm>
                <a:off x="134050" y="-8377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sp>
          <p:nvSpPr>
            <p:cNvPr id="616" name="Google Shape;616;p45"/>
            <p:cNvSpPr/>
            <p:nvPr/>
          </p:nvSpPr>
          <p:spPr>
            <a:xfrm>
              <a:off x="-873700" y="4472197"/>
              <a:ext cx="1632477" cy="1094552"/>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3">
  <p:cSld name="CUSTOM_6_1">
    <p:spTree>
      <p:nvGrpSpPr>
        <p:cNvPr id="617" name="Shape 617"/>
        <p:cNvGrpSpPr/>
        <p:nvPr/>
      </p:nvGrpSpPr>
      <p:grpSpPr>
        <a:xfrm>
          <a:off x="0" y="0"/>
          <a:ext cx="0" cy="0"/>
          <a:chOff x="0" y="0"/>
          <a:chExt cx="0" cy="0"/>
        </a:xfrm>
      </p:grpSpPr>
      <p:grpSp>
        <p:nvGrpSpPr>
          <p:cNvPr id="618" name="Google Shape;618;p46"/>
          <p:cNvGrpSpPr/>
          <p:nvPr/>
        </p:nvGrpSpPr>
        <p:grpSpPr>
          <a:xfrm>
            <a:off x="-873700" y="-89375"/>
            <a:ext cx="11493767" cy="6494042"/>
            <a:chOff x="-873700" y="-89375"/>
            <a:chExt cx="11493767" cy="6494042"/>
          </a:xfrm>
        </p:grpSpPr>
        <p:sp>
          <p:nvSpPr>
            <p:cNvPr id="619" name="Google Shape;619;p46"/>
            <p:cNvSpPr/>
            <p:nvPr/>
          </p:nvSpPr>
          <p:spPr>
            <a:xfrm rot="2700000">
              <a:off x="8136424"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0" name="Google Shape;620;p46"/>
            <p:cNvGrpSpPr/>
            <p:nvPr/>
          </p:nvGrpSpPr>
          <p:grpSpPr>
            <a:xfrm>
              <a:off x="-44675" y="-89375"/>
              <a:ext cx="9219798" cy="5303550"/>
              <a:chOff x="-44675" y="-89375"/>
              <a:chExt cx="9219798" cy="5303550"/>
            </a:xfrm>
          </p:grpSpPr>
          <p:sp>
            <p:nvSpPr>
              <p:cNvPr id="621" name="Google Shape;621;p46"/>
              <p:cNvSpPr/>
              <p:nvPr/>
            </p:nvSpPr>
            <p:spPr>
              <a:xfrm>
                <a:off x="670300" y="-89375"/>
                <a:ext cx="262600" cy="318400"/>
              </a:xfrm>
              <a:custGeom>
                <a:rect b="b" l="l" r="r" t="t"/>
                <a:pathLst>
                  <a:path extrusionOk="0" h="12736" w="10504">
                    <a:moveTo>
                      <a:pt x="8937" y="12736"/>
                    </a:moveTo>
                    <a:cubicBezTo>
                      <a:pt x="9198" y="12289"/>
                      <a:pt x="10576" y="11358"/>
                      <a:pt x="10501" y="10055"/>
                    </a:cubicBezTo>
                    <a:cubicBezTo>
                      <a:pt x="10427" y="8752"/>
                      <a:pt x="10240" y="6592"/>
                      <a:pt x="8490" y="4916"/>
                    </a:cubicBezTo>
                    <a:cubicBezTo>
                      <a:pt x="6740" y="3240"/>
                      <a:pt x="1415" y="819"/>
                      <a:pt x="0" y="0"/>
                    </a:cubicBezTo>
                  </a:path>
                </a:pathLst>
              </a:custGeom>
              <a:noFill/>
              <a:ln cap="flat" cmpd="sng" w="38100">
                <a:solidFill>
                  <a:schemeClr val="accent2"/>
                </a:solidFill>
                <a:prstDash val="solid"/>
                <a:round/>
                <a:headEnd len="med" w="med" type="none"/>
                <a:tailEnd len="med" w="med" type="none"/>
              </a:ln>
            </p:spPr>
          </p:sp>
          <p:grpSp>
            <p:nvGrpSpPr>
              <p:cNvPr id="622" name="Google Shape;622;p46"/>
              <p:cNvGrpSpPr/>
              <p:nvPr/>
            </p:nvGrpSpPr>
            <p:grpSpPr>
              <a:xfrm>
                <a:off x="7767948" y="3157150"/>
                <a:ext cx="1407175" cy="2057025"/>
                <a:chOff x="7767948" y="3157150"/>
                <a:chExt cx="1407175" cy="2057025"/>
              </a:xfrm>
            </p:grpSpPr>
            <p:sp>
              <p:nvSpPr>
                <p:cNvPr id="623" name="Google Shape;623;p46"/>
                <p:cNvSpPr/>
                <p:nvPr/>
              </p:nvSpPr>
              <p:spPr>
                <a:xfrm>
                  <a:off x="8609775" y="4687125"/>
                  <a:ext cx="443889" cy="515614"/>
                </a:xfrm>
                <a:custGeom>
                  <a:rect b="b" l="l" r="r" t="t"/>
                  <a:pathLst>
                    <a:path extrusionOk="0" h="18626" w="16035">
                      <a:moveTo>
                        <a:pt x="0" y="0"/>
                      </a:moveTo>
                      <a:cubicBezTo>
                        <a:pt x="444" y="717"/>
                        <a:pt x="1467" y="3344"/>
                        <a:pt x="2661" y="4299"/>
                      </a:cubicBezTo>
                      <a:cubicBezTo>
                        <a:pt x="3855" y="5254"/>
                        <a:pt x="5493" y="5390"/>
                        <a:pt x="7164" y="5731"/>
                      </a:cubicBezTo>
                      <a:cubicBezTo>
                        <a:pt x="8836" y="6072"/>
                        <a:pt x="11428" y="5867"/>
                        <a:pt x="12690" y="6345"/>
                      </a:cubicBezTo>
                      <a:cubicBezTo>
                        <a:pt x="13952" y="6823"/>
                        <a:pt x="14225" y="7233"/>
                        <a:pt x="14737" y="8597"/>
                      </a:cubicBezTo>
                      <a:cubicBezTo>
                        <a:pt x="15249" y="9962"/>
                        <a:pt x="16579" y="12861"/>
                        <a:pt x="15760" y="14532"/>
                      </a:cubicBezTo>
                      <a:cubicBezTo>
                        <a:pt x="14941" y="16204"/>
                        <a:pt x="10813" y="17944"/>
                        <a:pt x="9824" y="18626"/>
                      </a:cubicBezTo>
                    </a:path>
                  </a:pathLst>
                </a:custGeom>
                <a:noFill/>
                <a:ln cap="flat" cmpd="sng" w="19050">
                  <a:solidFill>
                    <a:schemeClr val="accent2"/>
                  </a:solidFill>
                  <a:prstDash val="solid"/>
                  <a:round/>
                  <a:headEnd len="med" w="med" type="none"/>
                  <a:tailEnd len="med" w="med" type="none"/>
                </a:ln>
              </p:spPr>
            </p:sp>
            <p:sp>
              <p:nvSpPr>
                <p:cNvPr id="624" name="Google Shape;624;p46"/>
                <p:cNvSpPr/>
                <p:nvPr/>
              </p:nvSpPr>
              <p:spPr>
                <a:xfrm>
                  <a:off x="8475600" y="4052625"/>
                  <a:ext cx="356272" cy="711224"/>
                </a:xfrm>
                <a:custGeom>
                  <a:rect b="b" l="l" r="r" t="t"/>
                  <a:pathLst>
                    <a:path extrusionOk="0" h="25790" w="12281">
                      <a:moveTo>
                        <a:pt x="12281" y="0"/>
                      </a:moveTo>
                      <a:cubicBezTo>
                        <a:pt x="11803" y="341"/>
                        <a:pt x="10234" y="1194"/>
                        <a:pt x="9415" y="2047"/>
                      </a:cubicBezTo>
                      <a:cubicBezTo>
                        <a:pt x="8596" y="2900"/>
                        <a:pt x="7709" y="4060"/>
                        <a:pt x="7368" y="5117"/>
                      </a:cubicBezTo>
                      <a:cubicBezTo>
                        <a:pt x="7027" y="6175"/>
                        <a:pt x="7743" y="7232"/>
                        <a:pt x="7368" y="8392"/>
                      </a:cubicBezTo>
                      <a:cubicBezTo>
                        <a:pt x="6993" y="9552"/>
                        <a:pt x="5902" y="10984"/>
                        <a:pt x="5117" y="12076"/>
                      </a:cubicBezTo>
                      <a:cubicBezTo>
                        <a:pt x="4333" y="13168"/>
                        <a:pt x="3173" y="13748"/>
                        <a:pt x="2661" y="14942"/>
                      </a:cubicBezTo>
                      <a:cubicBezTo>
                        <a:pt x="2149" y="16136"/>
                        <a:pt x="2149" y="18183"/>
                        <a:pt x="2047" y="19240"/>
                      </a:cubicBezTo>
                      <a:cubicBezTo>
                        <a:pt x="1945" y="20298"/>
                        <a:pt x="2388" y="20195"/>
                        <a:pt x="2047" y="21287"/>
                      </a:cubicBezTo>
                      <a:cubicBezTo>
                        <a:pt x="1706" y="22379"/>
                        <a:pt x="341" y="25040"/>
                        <a:pt x="0" y="25790"/>
                      </a:cubicBezTo>
                    </a:path>
                  </a:pathLst>
                </a:custGeom>
                <a:noFill/>
                <a:ln cap="flat" cmpd="sng" w="19050">
                  <a:solidFill>
                    <a:schemeClr val="accent2"/>
                  </a:solidFill>
                  <a:prstDash val="solid"/>
                  <a:round/>
                  <a:headEnd len="med" w="med" type="none"/>
                  <a:tailEnd len="med" w="med" type="none"/>
                </a:ln>
              </p:spPr>
            </p:sp>
            <p:sp>
              <p:nvSpPr>
                <p:cNvPr id="625" name="Google Shape;625;p46"/>
                <p:cNvSpPr/>
                <p:nvPr/>
              </p:nvSpPr>
              <p:spPr>
                <a:xfrm flipH="1">
                  <a:off x="7767948" y="3157150"/>
                  <a:ext cx="1407175" cy="2057025"/>
                </a:xfrm>
                <a:custGeom>
                  <a:rect b="b" l="l" r="r" t="t"/>
                  <a:pathLst>
                    <a:path extrusionOk="0" h="82281" w="56287">
                      <a:moveTo>
                        <a:pt x="0" y="0"/>
                      </a:moveTo>
                      <a:cubicBezTo>
                        <a:pt x="989" y="1603"/>
                        <a:pt x="3957" y="7607"/>
                        <a:pt x="5936" y="9620"/>
                      </a:cubicBezTo>
                      <a:cubicBezTo>
                        <a:pt x="7915" y="11633"/>
                        <a:pt x="10508" y="10507"/>
                        <a:pt x="11872" y="12076"/>
                      </a:cubicBezTo>
                      <a:cubicBezTo>
                        <a:pt x="13237" y="13645"/>
                        <a:pt x="13543" y="16921"/>
                        <a:pt x="14123" y="19036"/>
                      </a:cubicBezTo>
                      <a:cubicBezTo>
                        <a:pt x="14703" y="21151"/>
                        <a:pt x="15215" y="22447"/>
                        <a:pt x="15351" y="24767"/>
                      </a:cubicBezTo>
                      <a:cubicBezTo>
                        <a:pt x="15488" y="27087"/>
                        <a:pt x="16000" y="29338"/>
                        <a:pt x="14942" y="32954"/>
                      </a:cubicBezTo>
                      <a:cubicBezTo>
                        <a:pt x="13885" y="36570"/>
                        <a:pt x="10064" y="43324"/>
                        <a:pt x="9006" y="46462"/>
                      </a:cubicBezTo>
                      <a:cubicBezTo>
                        <a:pt x="7949" y="49600"/>
                        <a:pt x="8392" y="50317"/>
                        <a:pt x="8597" y="51784"/>
                      </a:cubicBezTo>
                      <a:cubicBezTo>
                        <a:pt x="8802" y="53251"/>
                        <a:pt x="8119" y="53627"/>
                        <a:pt x="10234" y="55264"/>
                      </a:cubicBezTo>
                      <a:cubicBezTo>
                        <a:pt x="12349" y="56902"/>
                        <a:pt x="18558" y="60142"/>
                        <a:pt x="21287" y="61609"/>
                      </a:cubicBezTo>
                      <a:cubicBezTo>
                        <a:pt x="24016" y="63076"/>
                        <a:pt x="24323" y="62905"/>
                        <a:pt x="26608" y="64065"/>
                      </a:cubicBezTo>
                      <a:cubicBezTo>
                        <a:pt x="28894" y="65225"/>
                        <a:pt x="33192" y="67169"/>
                        <a:pt x="35000" y="68568"/>
                      </a:cubicBezTo>
                      <a:cubicBezTo>
                        <a:pt x="36808" y="69967"/>
                        <a:pt x="36637" y="71570"/>
                        <a:pt x="37456" y="72457"/>
                      </a:cubicBezTo>
                      <a:cubicBezTo>
                        <a:pt x="38275" y="73344"/>
                        <a:pt x="38071" y="73275"/>
                        <a:pt x="39913" y="73889"/>
                      </a:cubicBezTo>
                      <a:cubicBezTo>
                        <a:pt x="41755" y="74503"/>
                        <a:pt x="46258" y="75356"/>
                        <a:pt x="48509" y="76141"/>
                      </a:cubicBezTo>
                      <a:cubicBezTo>
                        <a:pt x="50760" y="76926"/>
                        <a:pt x="52125" y="77574"/>
                        <a:pt x="53421" y="78597"/>
                      </a:cubicBezTo>
                      <a:cubicBezTo>
                        <a:pt x="54717" y="79620"/>
                        <a:pt x="55809" y="81667"/>
                        <a:pt x="56287" y="82281"/>
                      </a:cubicBezTo>
                    </a:path>
                  </a:pathLst>
                </a:custGeom>
                <a:noFill/>
                <a:ln cap="flat" cmpd="sng" w="38100">
                  <a:solidFill>
                    <a:schemeClr val="dk2"/>
                  </a:solidFill>
                  <a:prstDash val="solid"/>
                  <a:round/>
                  <a:headEnd len="med" w="med" type="none"/>
                  <a:tailEnd len="med" w="med" type="none"/>
                </a:ln>
              </p:spPr>
            </p:sp>
            <p:sp>
              <p:nvSpPr>
                <p:cNvPr id="626" name="Google Shape;626;p46"/>
                <p:cNvSpPr/>
                <p:nvPr/>
              </p:nvSpPr>
              <p:spPr>
                <a:xfrm>
                  <a:off x="8258775" y="4912275"/>
                  <a:ext cx="339400" cy="286550"/>
                </a:xfrm>
                <a:custGeom>
                  <a:rect b="b" l="l" r="r" t="t"/>
                  <a:pathLst>
                    <a:path extrusionOk="0" h="11462" w="13576">
                      <a:moveTo>
                        <a:pt x="0" y="0"/>
                      </a:moveTo>
                      <a:cubicBezTo>
                        <a:pt x="648" y="478"/>
                        <a:pt x="2320" y="2388"/>
                        <a:pt x="3889" y="2866"/>
                      </a:cubicBezTo>
                      <a:cubicBezTo>
                        <a:pt x="5458" y="3344"/>
                        <a:pt x="7914" y="2525"/>
                        <a:pt x="9415" y="2866"/>
                      </a:cubicBezTo>
                      <a:cubicBezTo>
                        <a:pt x="10916" y="3207"/>
                        <a:pt x="12212" y="4059"/>
                        <a:pt x="12894" y="4912"/>
                      </a:cubicBezTo>
                      <a:cubicBezTo>
                        <a:pt x="13576" y="5765"/>
                        <a:pt x="13440" y="6891"/>
                        <a:pt x="13508" y="7983"/>
                      </a:cubicBezTo>
                      <a:cubicBezTo>
                        <a:pt x="13576" y="9075"/>
                        <a:pt x="13338" y="10882"/>
                        <a:pt x="13304" y="11462"/>
                      </a:cubicBezTo>
                    </a:path>
                  </a:pathLst>
                </a:custGeom>
                <a:noFill/>
                <a:ln cap="flat" cmpd="sng" w="19050">
                  <a:solidFill>
                    <a:schemeClr val="accent2"/>
                  </a:solidFill>
                  <a:prstDash val="solid"/>
                  <a:round/>
                  <a:headEnd len="med" w="med" type="none"/>
                  <a:tailEnd len="med" w="med" type="none"/>
                </a:ln>
              </p:spPr>
            </p:sp>
          </p:grpSp>
          <p:sp>
            <p:nvSpPr>
              <p:cNvPr id="627" name="Google Shape;627;p46"/>
              <p:cNvSpPr/>
              <p:nvPr/>
            </p:nvSpPr>
            <p:spPr>
              <a:xfrm>
                <a:off x="-27925" y="-55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628" name="Google Shape;628;p46"/>
              <p:cNvSpPr/>
              <p:nvPr/>
            </p:nvSpPr>
            <p:spPr>
              <a:xfrm>
                <a:off x="-44675" y="-837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629" name="Google Shape;629;p46"/>
              <p:cNvSpPr/>
              <p:nvPr/>
            </p:nvSpPr>
            <p:spPr>
              <a:xfrm>
                <a:off x="134050" y="-8377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sp>
          <p:nvSpPr>
            <p:cNvPr id="630" name="Google Shape;630;p46"/>
            <p:cNvSpPr/>
            <p:nvPr/>
          </p:nvSpPr>
          <p:spPr>
            <a:xfrm>
              <a:off x="-873700" y="4472197"/>
              <a:ext cx="1632477" cy="1094552"/>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1" name="Google Shape;631;p46"/>
          <p:cNvSpPr txBox="1"/>
          <p:nvPr>
            <p:ph type="title"/>
          </p:nvPr>
        </p:nvSpPr>
        <p:spPr>
          <a:xfrm>
            <a:off x="758775" y="555363"/>
            <a:ext cx="7626300" cy="572700"/>
          </a:xfrm>
          <a:prstGeom prst="rect">
            <a:avLst/>
          </a:prstGeom>
        </p:spPr>
        <p:txBody>
          <a:bodyPr anchorCtr="0" anchor="ctr" bIns="91425" lIns="91425" spcFirstLastPara="1" rIns="91425" wrap="square" tIns="91425">
            <a:noAutofit/>
          </a:bodyPr>
          <a:lstStyle>
            <a:lvl1pPr lvl="0" rtl="0">
              <a:spcBef>
                <a:spcPts val="0"/>
              </a:spcBef>
              <a:spcAft>
                <a:spcPts val="0"/>
              </a:spcAft>
              <a:buClr>
                <a:schemeClr val="accent6"/>
              </a:buClr>
              <a:buSzPts val="2800"/>
              <a:buNone/>
              <a:defRPr>
                <a:solidFill>
                  <a:schemeClr val="accent5"/>
                </a:solidFill>
              </a:defRPr>
            </a:lvl1pPr>
            <a:lvl2pPr lvl="1" rtl="0">
              <a:spcBef>
                <a:spcPts val="0"/>
              </a:spcBef>
              <a:spcAft>
                <a:spcPts val="0"/>
              </a:spcAft>
              <a:buClr>
                <a:schemeClr val="accent6"/>
              </a:buClr>
              <a:buSzPts val="2800"/>
              <a:buNone/>
              <a:defRPr>
                <a:solidFill>
                  <a:schemeClr val="accent6"/>
                </a:solidFill>
              </a:defRPr>
            </a:lvl2pPr>
            <a:lvl3pPr lvl="2" rtl="0">
              <a:spcBef>
                <a:spcPts val="0"/>
              </a:spcBef>
              <a:spcAft>
                <a:spcPts val="0"/>
              </a:spcAft>
              <a:buClr>
                <a:schemeClr val="accent6"/>
              </a:buClr>
              <a:buSzPts val="2800"/>
              <a:buNone/>
              <a:defRPr>
                <a:solidFill>
                  <a:schemeClr val="accent6"/>
                </a:solidFill>
              </a:defRPr>
            </a:lvl3pPr>
            <a:lvl4pPr lvl="3" rtl="0">
              <a:spcBef>
                <a:spcPts val="0"/>
              </a:spcBef>
              <a:spcAft>
                <a:spcPts val="0"/>
              </a:spcAft>
              <a:buClr>
                <a:schemeClr val="accent6"/>
              </a:buClr>
              <a:buSzPts val="2800"/>
              <a:buNone/>
              <a:defRPr>
                <a:solidFill>
                  <a:schemeClr val="accent6"/>
                </a:solidFill>
              </a:defRPr>
            </a:lvl4pPr>
            <a:lvl5pPr lvl="4" rtl="0">
              <a:spcBef>
                <a:spcPts val="0"/>
              </a:spcBef>
              <a:spcAft>
                <a:spcPts val="0"/>
              </a:spcAft>
              <a:buClr>
                <a:schemeClr val="accent6"/>
              </a:buClr>
              <a:buSzPts val="2800"/>
              <a:buNone/>
              <a:defRPr>
                <a:solidFill>
                  <a:schemeClr val="accent6"/>
                </a:solidFill>
              </a:defRPr>
            </a:lvl5pPr>
            <a:lvl6pPr lvl="5" rtl="0">
              <a:spcBef>
                <a:spcPts val="0"/>
              </a:spcBef>
              <a:spcAft>
                <a:spcPts val="0"/>
              </a:spcAft>
              <a:buClr>
                <a:schemeClr val="accent6"/>
              </a:buClr>
              <a:buSzPts val="2800"/>
              <a:buNone/>
              <a:defRPr>
                <a:solidFill>
                  <a:schemeClr val="accent6"/>
                </a:solidFill>
              </a:defRPr>
            </a:lvl6pPr>
            <a:lvl7pPr lvl="6" rtl="0">
              <a:spcBef>
                <a:spcPts val="0"/>
              </a:spcBef>
              <a:spcAft>
                <a:spcPts val="0"/>
              </a:spcAft>
              <a:buClr>
                <a:schemeClr val="accent6"/>
              </a:buClr>
              <a:buSzPts val="2800"/>
              <a:buNone/>
              <a:defRPr>
                <a:solidFill>
                  <a:schemeClr val="accent6"/>
                </a:solidFill>
              </a:defRPr>
            </a:lvl7pPr>
            <a:lvl8pPr lvl="7" rtl="0">
              <a:spcBef>
                <a:spcPts val="0"/>
              </a:spcBef>
              <a:spcAft>
                <a:spcPts val="0"/>
              </a:spcAft>
              <a:buClr>
                <a:schemeClr val="accent6"/>
              </a:buClr>
              <a:buSzPts val="2800"/>
              <a:buNone/>
              <a:defRPr>
                <a:solidFill>
                  <a:schemeClr val="accent6"/>
                </a:solidFill>
              </a:defRPr>
            </a:lvl8pPr>
            <a:lvl9pPr lvl="8" rtl="0">
              <a:spcBef>
                <a:spcPts val="0"/>
              </a:spcBef>
              <a:spcAft>
                <a:spcPts val="0"/>
              </a:spcAft>
              <a:buClr>
                <a:schemeClr val="accent6"/>
              </a:buClr>
              <a:buSzPts val="2800"/>
              <a:buNone/>
              <a:defRPr>
                <a:solidFill>
                  <a:schemeClr val="accent6"/>
                </a:solidFill>
              </a:defRPr>
            </a:lvl9pPr>
          </a:lstStyle>
          <a:p/>
        </p:txBody>
      </p:sp>
      <p:sp>
        <p:nvSpPr>
          <p:cNvPr id="632" name="Google Shape;632;p46"/>
          <p:cNvSpPr txBox="1"/>
          <p:nvPr>
            <p:ph idx="1" type="subTitle"/>
          </p:nvPr>
        </p:nvSpPr>
        <p:spPr>
          <a:xfrm>
            <a:off x="1215975" y="1428275"/>
            <a:ext cx="3606300" cy="100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000"/>
              <a:buChar char="■"/>
              <a:defRPr>
                <a:latin typeface="Barlow"/>
                <a:ea typeface="Barlow"/>
                <a:cs typeface="Barlow"/>
                <a:sym typeface="Barlow"/>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33" name="Google Shape;633;p46"/>
          <p:cNvSpPr txBox="1"/>
          <p:nvPr>
            <p:ph idx="2" type="title"/>
          </p:nvPr>
        </p:nvSpPr>
        <p:spPr>
          <a:xfrm>
            <a:off x="1215975" y="1002148"/>
            <a:ext cx="2332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634" name="Google Shape;634;p46"/>
          <p:cNvSpPr txBox="1"/>
          <p:nvPr>
            <p:ph idx="3" type="subTitle"/>
          </p:nvPr>
        </p:nvSpPr>
        <p:spPr>
          <a:xfrm>
            <a:off x="1215975" y="2995600"/>
            <a:ext cx="3606300" cy="16038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000"/>
              <a:buChar char="■"/>
              <a:defRPr>
                <a:solidFill>
                  <a:schemeClr val="dk1"/>
                </a:solidFill>
                <a:latin typeface="Barlow"/>
                <a:ea typeface="Barlow"/>
                <a:cs typeface="Barlow"/>
                <a:sym typeface="Barlow"/>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35" name="Google Shape;635;p46"/>
          <p:cNvSpPr txBox="1"/>
          <p:nvPr>
            <p:ph idx="4" type="title"/>
          </p:nvPr>
        </p:nvSpPr>
        <p:spPr>
          <a:xfrm>
            <a:off x="1215975" y="2569473"/>
            <a:ext cx="2332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636" name="Google Shape;636;p46"/>
          <p:cNvSpPr txBox="1"/>
          <p:nvPr>
            <p:ph idx="5" type="subTitle"/>
          </p:nvPr>
        </p:nvSpPr>
        <p:spPr>
          <a:xfrm>
            <a:off x="5219700" y="3779223"/>
            <a:ext cx="3317700" cy="866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000"/>
              <a:buChar char="■"/>
              <a:defRPr>
                <a:solidFill>
                  <a:schemeClr val="dk1"/>
                </a:solidFill>
                <a:latin typeface="Barlow"/>
                <a:ea typeface="Barlow"/>
                <a:cs typeface="Barlow"/>
                <a:sym typeface="Barlow"/>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37" name="Google Shape;637;p46"/>
          <p:cNvSpPr txBox="1"/>
          <p:nvPr>
            <p:ph idx="6" type="title"/>
          </p:nvPr>
        </p:nvSpPr>
        <p:spPr>
          <a:xfrm>
            <a:off x="5219700" y="3353098"/>
            <a:ext cx="2332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
        <p:nvSpPr>
          <p:cNvPr id="638" name="Google Shape;638;p46"/>
          <p:cNvSpPr txBox="1"/>
          <p:nvPr>
            <p:ph idx="7" type="subTitle"/>
          </p:nvPr>
        </p:nvSpPr>
        <p:spPr>
          <a:xfrm>
            <a:off x="5219700" y="1428273"/>
            <a:ext cx="3317700" cy="18642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3"/>
              </a:buClr>
              <a:buSzPts val="1000"/>
              <a:buChar char="■"/>
              <a:defRPr>
                <a:latin typeface="Barlow"/>
                <a:ea typeface="Barlow"/>
                <a:cs typeface="Barlow"/>
                <a:sym typeface="Barlow"/>
              </a:defRPr>
            </a:lvl1pPr>
            <a:lvl2pPr lvl="1" rtl="0">
              <a:spcBef>
                <a:spcPts val="0"/>
              </a:spcBef>
              <a:spcAft>
                <a:spcPts val="0"/>
              </a:spcAft>
              <a:buSzPts val="1400"/>
              <a:buChar char="○"/>
              <a:defRPr/>
            </a:lvl2pPr>
            <a:lvl3pPr lvl="2" rtl="0">
              <a:spcBef>
                <a:spcPts val="0"/>
              </a:spcBef>
              <a:spcAft>
                <a:spcPts val="0"/>
              </a:spcAft>
              <a:buSzPts val="1400"/>
              <a:buChar char="■"/>
              <a:defRPr/>
            </a:lvl3pPr>
            <a:lvl4pPr lvl="3" rtl="0">
              <a:spcBef>
                <a:spcPts val="0"/>
              </a:spcBef>
              <a:spcAft>
                <a:spcPts val="0"/>
              </a:spcAft>
              <a:buSzPts val="1400"/>
              <a:buChar char="●"/>
              <a:defRPr/>
            </a:lvl4pPr>
            <a:lvl5pPr lvl="4" rtl="0">
              <a:spcBef>
                <a:spcPts val="0"/>
              </a:spcBef>
              <a:spcAft>
                <a:spcPts val="0"/>
              </a:spcAft>
              <a:buSzPts val="1400"/>
              <a:buChar char="○"/>
              <a:defRPr/>
            </a:lvl5pPr>
            <a:lvl6pPr lvl="5" rtl="0">
              <a:spcBef>
                <a:spcPts val="0"/>
              </a:spcBef>
              <a:spcAft>
                <a:spcPts val="0"/>
              </a:spcAft>
              <a:buSzPts val="1400"/>
              <a:buChar char="■"/>
              <a:defRPr/>
            </a:lvl6pPr>
            <a:lvl7pPr lvl="6" rtl="0">
              <a:spcBef>
                <a:spcPts val="0"/>
              </a:spcBef>
              <a:spcAft>
                <a:spcPts val="0"/>
              </a:spcAft>
              <a:buSzPts val="1400"/>
              <a:buChar char="●"/>
              <a:defRPr/>
            </a:lvl7pPr>
            <a:lvl8pPr lvl="7" rtl="0">
              <a:spcBef>
                <a:spcPts val="0"/>
              </a:spcBef>
              <a:spcAft>
                <a:spcPts val="0"/>
              </a:spcAft>
              <a:buSzPts val="1400"/>
              <a:buChar char="○"/>
              <a:defRPr/>
            </a:lvl8pPr>
            <a:lvl9pPr lvl="8" rtl="0">
              <a:spcBef>
                <a:spcPts val="0"/>
              </a:spcBef>
              <a:spcAft>
                <a:spcPts val="0"/>
              </a:spcAft>
              <a:buSzPts val="1400"/>
              <a:buChar char="■"/>
              <a:defRPr/>
            </a:lvl9pPr>
          </a:lstStyle>
          <a:p/>
        </p:txBody>
      </p:sp>
      <p:sp>
        <p:nvSpPr>
          <p:cNvPr id="639" name="Google Shape;639;p46"/>
          <p:cNvSpPr txBox="1"/>
          <p:nvPr>
            <p:ph idx="8" type="title"/>
          </p:nvPr>
        </p:nvSpPr>
        <p:spPr>
          <a:xfrm>
            <a:off x="5219700" y="1002148"/>
            <a:ext cx="2332800" cy="531600"/>
          </a:xfrm>
          <a:prstGeom prst="rect">
            <a:avLst/>
          </a:prstGeom>
        </p:spPr>
        <p:txBody>
          <a:bodyPr anchorCtr="0" anchor="b" bIns="91425" lIns="91425" spcFirstLastPara="1" rIns="91425" wrap="square" tIns="91425">
            <a:noAutofit/>
          </a:bodyPr>
          <a:lstStyle>
            <a:lvl1pPr lvl="0" rtl="0" algn="l">
              <a:spcBef>
                <a:spcPts val="0"/>
              </a:spcBef>
              <a:spcAft>
                <a:spcPts val="0"/>
              </a:spcAft>
              <a:buSzPts val="2000"/>
              <a:buNone/>
              <a:defRPr b="1" sz="1800">
                <a:solidFill>
                  <a:schemeClr val="accent5"/>
                </a:solidFill>
              </a:defRPr>
            </a:lvl1pPr>
            <a:lvl2pPr lvl="1" rtl="0">
              <a:spcBef>
                <a:spcPts val="0"/>
              </a:spcBef>
              <a:spcAft>
                <a:spcPts val="0"/>
              </a:spcAft>
              <a:buSzPts val="2000"/>
              <a:buNone/>
              <a:defRPr sz="2000"/>
            </a:lvl2pPr>
            <a:lvl3pPr lvl="2" rtl="0">
              <a:spcBef>
                <a:spcPts val="0"/>
              </a:spcBef>
              <a:spcAft>
                <a:spcPts val="0"/>
              </a:spcAft>
              <a:buSzPts val="2000"/>
              <a:buNone/>
              <a:defRPr sz="2000"/>
            </a:lvl3pPr>
            <a:lvl4pPr lvl="3" rtl="0">
              <a:spcBef>
                <a:spcPts val="0"/>
              </a:spcBef>
              <a:spcAft>
                <a:spcPts val="0"/>
              </a:spcAft>
              <a:buSzPts val="2000"/>
              <a:buNone/>
              <a:defRPr sz="2000"/>
            </a:lvl4pPr>
            <a:lvl5pPr lvl="4" rtl="0">
              <a:spcBef>
                <a:spcPts val="0"/>
              </a:spcBef>
              <a:spcAft>
                <a:spcPts val="0"/>
              </a:spcAft>
              <a:buSzPts val="2000"/>
              <a:buNone/>
              <a:defRPr sz="2000"/>
            </a:lvl5pPr>
            <a:lvl6pPr lvl="5" rtl="0">
              <a:spcBef>
                <a:spcPts val="0"/>
              </a:spcBef>
              <a:spcAft>
                <a:spcPts val="0"/>
              </a:spcAft>
              <a:buSzPts val="2000"/>
              <a:buNone/>
              <a:defRPr sz="2000"/>
            </a:lvl6pPr>
            <a:lvl7pPr lvl="6" rtl="0">
              <a:spcBef>
                <a:spcPts val="0"/>
              </a:spcBef>
              <a:spcAft>
                <a:spcPts val="0"/>
              </a:spcAft>
              <a:buSzPts val="2000"/>
              <a:buNone/>
              <a:defRPr sz="2000"/>
            </a:lvl7pPr>
            <a:lvl8pPr lvl="7" rtl="0">
              <a:spcBef>
                <a:spcPts val="0"/>
              </a:spcBef>
              <a:spcAft>
                <a:spcPts val="0"/>
              </a:spcAft>
              <a:buSzPts val="2000"/>
              <a:buNone/>
              <a:defRPr sz="2000"/>
            </a:lvl8pPr>
            <a:lvl9pPr lvl="8" rtl="0">
              <a:spcBef>
                <a:spcPts val="0"/>
              </a:spcBef>
              <a:spcAft>
                <a:spcPts val="0"/>
              </a:spcAft>
              <a:buSzPts val="2000"/>
              <a:buNone/>
              <a:defRPr sz="2000"/>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5">
    <p:spTree>
      <p:nvGrpSpPr>
        <p:cNvPr id="640" name="Shape 640"/>
        <p:cNvGrpSpPr/>
        <p:nvPr/>
      </p:nvGrpSpPr>
      <p:grpSpPr>
        <a:xfrm>
          <a:off x="0" y="0"/>
          <a:ext cx="0" cy="0"/>
          <a:chOff x="0" y="0"/>
          <a:chExt cx="0" cy="0"/>
        </a:xfrm>
      </p:grpSpPr>
      <p:grpSp>
        <p:nvGrpSpPr>
          <p:cNvPr id="641" name="Google Shape;641;p47"/>
          <p:cNvGrpSpPr/>
          <p:nvPr/>
        </p:nvGrpSpPr>
        <p:grpSpPr>
          <a:xfrm>
            <a:off x="-2252073" y="-166025"/>
            <a:ext cx="12575870" cy="5386862"/>
            <a:chOff x="-2252073" y="-166025"/>
            <a:chExt cx="12575870" cy="5386862"/>
          </a:xfrm>
        </p:grpSpPr>
        <p:sp>
          <p:nvSpPr>
            <p:cNvPr id="642" name="Google Shape;642;p47"/>
            <p:cNvSpPr/>
            <p:nvPr/>
          </p:nvSpPr>
          <p:spPr>
            <a:xfrm flipH="1" rot="993073">
              <a:off x="8559736" y="1460242"/>
              <a:ext cx="1599286" cy="1389460"/>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 name="Google Shape;643;p47"/>
            <p:cNvSpPr/>
            <p:nvPr/>
          </p:nvSpPr>
          <p:spPr>
            <a:xfrm>
              <a:off x="7920300" y="135212"/>
              <a:ext cx="1242150" cy="916325"/>
            </a:xfrm>
            <a:custGeom>
              <a:rect b="b" l="l" r="r" t="t"/>
              <a:pathLst>
                <a:path extrusionOk="0" h="36653" w="49686">
                  <a:moveTo>
                    <a:pt x="0" y="10826"/>
                  </a:moveTo>
                  <a:cubicBezTo>
                    <a:pt x="2337" y="10949"/>
                    <a:pt x="10331" y="12548"/>
                    <a:pt x="14020" y="11564"/>
                  </a:cubicBezTo>
                  <a:cubicBezTo>
                    <a:pt x="17710" y="10580"/>
                    <a:pt x="19677" y="6809"/>
                    <a:pt x="22137" y="4923"/>
                  </a:cubicBezTo>
                  <a:cubicBezTo>
                    <a:pt x="24597" y="3037"/>
                    <a:pt x="26113" y="823"/>
                    <a:pt x="28778" y="249"/>
                  </a:cubicBezTo>
                  <a:cubicBezTo>
                    <a:pt x="31443" y="-325"/>
                    <a:pt x="35583" y="167"/>
                    <a:pt x="38125" y="1479"/>
                  </a:cubicBezTo>
                  <a:cubicBezTo>
                    <a:pt x="40667" y="2791"/>
                    <a:pt x="42758" y="3980"/>
                    <a:pt x="44029" y="8120"/>
                  </a:cubicBezTo>
                  <a:cubicBezTo>
                    <a:pt x="45300" y="12261"/>
                    <a:pt x="45299" y="21977"/>
                    <a:pt x="45750" y="26322"/>
                  </a:cubicBezTo>
                  <a:cubicBezTo>
                    <a:pt x="46201" y="30668"/>
                    <a:pt x="46078" y="32471"/>
                    <a:pt x="46734" y="34193"/>
                  </a:cubicBezTo>
                  <a:cubicBezTo>
                    <a:pt x="47390" y="35915"/>
                    <a:pt x="49194" y="36243"/>
                    <a:pt x="49686" y="36653"/>
                  </a:cubicBezTo>
                </a:path>
              </a:pathLst>
            </a:custGeom>
            <a:noFill/>
            <a:ln cap="flat" cmpd="sng" w="38100">
              <a:solidFill>
                <a:schemeClr val="accent2"/>
              </a:solidFill>
              <a:prstDash val="solid"/>
              <a:round/>
              <a:headEnd len="med" w="med" type="none"/>
              <a:tailEnd len="med" w="med" type="none"/>
            </a:ln>
          </p:spPr>
        </p:sp>
        <p:sp>
          <p:nvSpPr>
            <p:cNvPr id="644" name="Google Shape;644;p47"/>
            <p:cNvSpPr/>
            <p:nvPr/>
          </p:nvSpPr>
          <p:spPr>
            <a:xfrm>
              <a:off x="1192975" y="3775675"/>
              <a:ext cx="141425" cy="461200"/>
            </a:xfrm>
            <a:custGeom>
              <a:rect b="b" l="l" r="r" t="t"/>
              <a:pathLst>
                <a:path extrusionOk="0" h="18448" w="5657">
                  <a:moveTo>
                    <a:pt x="0" y="18448"/>
                  </a:moveTo>
                  <a:cubicBezTo>
                    <a:pt x="287" y="17833"/>
                    <a:pt x="1434" y="16275"/>
                    <a:pt x="1721" y="14758"/>
                  </a:cubicBezTo>
                  <a:cubicBezTo>
                    <a:pt x="2008" y="13241"/>
                    <a:pt x="1270" y="11028"/>
                    <a:pt x="1721" y="9347"/>
                  </a:cubicBezTo>
                  <a:cubicBezTo>
                    <a:pt x="2172" y="7666"/>
                    <a:pt x="3771" y="6231"/>
                    <a:pt x="4427" y="4673"/>
                  </a:cubicBezTo>
                  <a:cubicBezTo>
                    <a:pt x="5083" y="3115"/>
                    <a:pt x="5452" y="779"/>
                    <a:pt x="5657" y="0"/>
                  </a:cubicBezTo>
                </a:path>
              </a:pathLst>
            </a:custGeom>
            <a:noFill/>
            <a:ln cap="flat" cmpd="sng" w="19050">
              <a:solidFill>
                <a:schemeClr val="accent2"/>
              </a:solidFill>
              <a:prstDash val="solid"/>
              <a:round/>
              <a:headEnd len="med" w="med" type="none"/>
              <a:tailEnd len="med" w="med" type="none"/>
            </a:ln>
          </p:spPr>
        </p:sp>
        <p:sp>
          <p:nvSpPr>
            <p:cNvPr id="645" name="Google Shape;645;p47"/>
            <p:cNvSpPr/>
            <p:nvPr/>
          </p:nvSpPr>
          <p:spPr>
            <a:xfrm flipH="1">
              <a:off x="-2252073" y="1261236"/>
              <a:ext cx="3975897" cy="3454261"/>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47"/>
            <p:cNvSpPr/>
            <p:nvPr/>
          </p:nvSpPr>
          <p:spPr>
            <a:xfrm>
              <a:off x="-36900" y="2490475"/>
              <a:ext cx="412125" cy="2459700"/>
            </a:xfrm>
            <a:custGeom>
              <a:rect b="b" l="l" r="r" t="t"/>
              <a:pathLst>
                <a:path extrusionOk="0" h="98388" w="16485">
                  <a:moveTo>
                    <a:pt x="15004" y="0"/>
                  </a:moveTo>
                  <a:cubicBezTo>
                    <a:pt x="13938" y="1107"/>
                    <a:pt x="9347" y="3198"/>
                    <a:pt x="8609" y="6641"/>
                  </a:cubicBezTo>
                  <a:cubicBezTo>
                    <a:pt x="7871" y="10085"/>
                    <a:pt x="9429" y="16931"/>
                    <a:pt x="10577" y="20661"/>
                  </a:cubicBezTo>
                  <a:cubicBezTo>
                    <a:pt x="11725" y="24392"/>
                    <a:pt x="14594" y="25580"/>
                    <a:pt x="15496" y="29024"/>
                  </a:cubicBezTo>
                  <a:cubicBezTo>
                    <a:pt x="16398" y="32468"/>
                    <a:pt x="16890" y="38043"/>
                    <a:pt x="15988" y="41323"/>
                  </a:cubicBezTo>
                  <a:cubicBezTo>
                    <a:pt x="15086" y="44603"/>
                    <a:pt x="11971" y="46201"/>
                    <a:pt x="10085" y="48702"/>
                  </a:cubicBezTo>
                  <a:cubicBezTo>
                    <a:pt x="8199" y="51203"/>
                    <a:pt x="5740" y="54154"/>
                    <a:pt x="4674" y="56327"/>
                  </a:cubicBezTo>
                  <a:cubicBezTo>
                    <a:pt x="3608" y="58500"/>
                    <a:pt x="3813" y="59852"/>
                    <a:pt x="3690" y="61738"/>
                  </a:cubicBezTo>
                  <a:cubicBezTo>
                    <a:pt x="3567" y="63624"/>
                    <a:pt x="3075" y="64977"/>
                    <a:pt x="3936" y="67642"/>
                  </a:cubicBezTo>
                  <a:cubicBezTo>
                    <a:pt x="4797" y="70307"/>
                    <a:pt x="8076" y="74939"/>
                    <a:pt x="8855" y="77727"/>
                  </a:cubicBezTo>
                  <a:cubicBezTo>
                    <a:pt x="9634" y="80515"/>
                    <a:pt x="9347" y="81826"/>
                    <a:pt x="8609" y="84368"/>
                  </a:cubicBezTo>
                  <a:cubicBezTo>
                    <a:pt x="7871" y="86910"/>
                    <a:pt x="5863" y="90640"/>
                    <a:pt x="4428" y="92977"/>
                  </a:cubicBezTo>
                  <a:cubicBezTo>
                    <a:pt x="2993" y="95314"/>
                    <a:pt x="738" y="97486"/>
                    <a:pt x="0" y="98388"/>
                  </a:cubicBezTo>
                </a:path>
              </a:pathLst>
            </a:custGeom>
            <a:noFill/>
            <a:ln cap="flat" cmpd="sng" w="38100">
              <a:solidFill>
                <a:schemeClr val="accent2"/>
              </a:solidFill>
              <a:prstDash val="solid"/>
              <a:round/>
              <a:headEnd len="med" w="med" type="none"/>
              <a:tailEnd len="med" w="med" type="none"/>
            </a:ln>
          </p:spPr>
        </p:sp>
        <p:sp>
          <p:nvSpPr>
            <p:cNvPr id="647" name="Google Shape;647;p47"/>
            <p:cNvSpPr/>
            <p:nvPr/>
          </p:nvSpPr>
          <p:spPr>
            <a:xfrm>
              <a:off x="166025" y="4062114"/>
              <a:ext cx="1734100" cy="736475"/>
            </a:xfrm>
            <a:custGeom>
              <a:rect b="b" l="l" r="r" t="t"/>
              <a:pathLst>
                <a:path extrusionOk="0" h="29459" w="69364">
                  <a:moveTo>
                    <a:pt x="0" y="12893"/>
                  </a:moveTo>
                  <a:cubicBezTo>
                    <a:pt x="1312" y="12729"/>
                    <a:pt x="5329" y="12975"/>
                    <a:pt x="7871" y="11909"/>
                  </a:cubicBezTo>
                  <a:cubicBezTo>
                    <a:pt x="10413" y="10843"/>
                    <a:pt x="13569" y="8220"/>
                    <a:pt x="15250" y="6498"/>
                  </a:cubicBezTo>
                  <a:cubicBezTo>
                    <a:pt x="16931" y="4776"/>
                    <a:pt x="15783" y="2644"/>
                    <a:pt x="17956" y="1578"/>
                  </a:cubicBezTo>
                  <a:cubicBezTo>
                    <a:pt x="20129" y="512"/>
                    <a:pt x="25130" y="20"/>
                    <a:pt x="28287" y="102"/>
                  </a:cubicBezTo>
                  <a:cubicBezTo>
                    <a:pt x="31444" y="184"/>
                    <a:pt x="33739" y="-472"/>
                    <a:pt x="36896" y="2070"/>
                  </a:cubicBezTo>
                  <a:cubicBezTo>
                    <a:pt x="40053" y="4612"/>
                    <a:pt x="44193" y="11704"/>
                    <a:pt x="47227" y="15353"/>
                  </a:cubicBezTo>
                  <a:cubicBezTo>
                    <a:pt x="50261" y="19002"/>
                    <a:pt x="51859" y="21666"/>
                    <a:pt x="55098" y="23962"/>
                  </a:cubicBezTo>
                  <a:cubicBezTo>
                    <a:pt x="58337" y="26258"/>
                    <a:pt x="64281" y="28307"/>
                    <a:pt x="66659" y="29127"/>
                  </a:cubicBezTo>
                  <a:cubicBezTo>
                    <a:pt x="69037" y="29947"/>
                    <a:pt x="68913" y="28922"/>
                    <a:pt x="69364" y="28881"/>
                  </a:cubicBezTo>
                </a:path>
              </a:pathLst>
            </a:custGeom>
            <a:noFill/>
            <a:ln cap="flat" cmpd="sng" w="38100">
              <a:solidFill>
                <a:schemeClr val="accent2"/>
              </a:solidFill>
              <a:prstDash val="solid"/>
              <a:round/>
              <a:headEnd len="med" w="med" type="none"/>
              <a:tailEnd len="med" w="med" type="none"/>
            </a:ln>
          </p:spPr>
        </p:sp>
        <p:sp>
          <p:nvSpPr>
            <p:cNvPr id="648" name="Google Shape;648;p47"/>
            <p:cNvSpPr/>
            <p:nvPr/>
          </p:nvSpPr>
          <p:spPr>
            <a:xfrm>
              <a:off x="-92250" y="1830175"/>
              <a:ext cx="2496703" cy="3390662"/>
            </a:xfrm>
            <a:custGeom>
              <a:rect b="b" l="l" r="r" t="t"/>
              <a:pathLst>
                <a:path extrusionOk="0" h="130611" w="96175">
                  <a:moveTo>
                    <a:pt x="0" y="0"/>
                  </a:moveTo>
                  <a:cubicBezTo>
                    <a:pt x="2132" y="2624"/>
                    <a:pt x="9593" y="9675"/>
                    <a:pt x="12790" y="15742"/>
                  </a:cubicBezTo>
                  <a:cubicBezTo>
                    <a:pt x="15988" y="21809"/>
                    <a:pt x="17176" y="30624"/>
                    <a:pt x="19185" y="36404"/>
                  </a:cubicBezTo>
                  <a:cubicBezTo>
                    <a:pt x="21194" y="42184"/>
                    <a:pt x="22547" y="47226"/>
                    <a:pt x="24843" y="50424"/>
                  </a:cubicBezTo>
                  <a:cubicBezTo>
                    <a:pt x="27139" y="53622"/>
                    <a:pt x="29189" y="53048"/>
                    <a:pt x="32960" y="55590"/>
                  </a:cubicBezTo>
                  <a:cubicBezTo>
                    <a:pt x="36732" y="58132"/>
                    <a:pt x="42512" y="60919"/>
                    <a:pt x="47472" y="65674"/>
                  </a:cubicBezTo>
                  <a:cubicBezTo>
                    <a:pt x="52432" y="70429"/>
                    <a:pt x="58869" y="78342"/>
                    <a:pt x="62722" y="84122"/>
                  </a:cubicBezTo>
                  <a:cubicBezTo>
                    <a:pt x="66576" y="89902"/>
                    <a:pt x="67969" y="95150"/>
                    <a:pt x="70593" y="100356"/>
                  </a:cubicBezTo>
                  <a:cubicBezTo>
                    <a:pt x="73217" y="105563"/>
                    <a:pt x="75513" y="111097"/>
                    <a:pt x="78465" y="115361"/>
                  </a:cubicBezTo>
                  <a:cubicBezTo>
                    <a:pt x="81417" y="119625"/>
                    <a:pt x="85351" y="123396"/>
                    <a:pt x="88303" y="125938"/>
                  </a:cubicBezTo>
                  <a:cubicBezTo>
                    <a:pt x="91255" y="128480"/>
                    <a:pt x="94863" y="129832"/>
                    <a:pt x="96175" y="130611"/>
                  </a:cubicBezTo>
                </a:path>
              </a:pathLst>
            </a:custGeom>
            <a:noFill/>
            <a:ln cap="flat" cmpd="sng" w="38100">
              <a:solidFill>
                <a:schemeClr val="dk2"/>
              </a:solidFill>
              <a:prstDash val="solid"/>
              <a:round/>
              <a:headEnd len="med" w="med" type="none"/>
              <a:tailEnd len="med" w="med" type="none"/>
            </a:ln>
          </p:spPr>
        </p:sp>
        <p:sp>
          <p:nvSpPr>
            <p:cNvPr id="649" name="Google Shape;649;p47"/>
            <p:cNvSpPr/>
            <p:nvPr/>
          </p:nvSpPr>
          <p:spPr>
            <a:xfrm>
              <a:off x="7034800" y="245975"/>
              <a:ext cx="737900" cy="750725"/>
            </a:xfrm>
            <a:custGeom>
              <a:rect b="b" l="l" r="r" t="t"/>
              <a:pathLst>
                <a:path extrusionOk="0" h="30029" w="29516">
                  <a:moveTo>
                    <a:pt x="29516" y="0"/>
                  </a:moveTo>
                  <a:cubicBezTo>
                    <a:pt x="27753" y="656"/>
                    <a:pt x="22138" y="2213"/>
                    <a:pt x="18940" y="3935"/>
                  </a:cubicBezTo>
                  <a:cubicBezTo>
                    <a:pt x="15743" y="5657"/>
                    <a:pt x="11725" y="8199"/>
                    <a:pt x="10331" y="10331"/>
                  </a:cubicBezTo>
                  <a:cubicBezTo>
                    <a:pt x="8937" y="12463"/>
                    <a:pt x="10289" y="14840"/>
                    <a:pt x="10576" y="16726"/>
                  </a:cubicBezTo>
                  <a:cubicBezTo>
                    <a:pt x="10863" y="18612"/>
                    <a:pt x="12462" y="19595"/>
                    <a:pt x="12052" y="21645"/>
                  </a:cubicBezTo>
                  <a:cubicBezTo>
                    <a:pt x="11642" y="23695"/>
                    <a:pt x="10126" y="27631"/>
                    <a:pt x="8117" y="29025"/>
                  </a:cubicBezTo>
                  <a:cubicBezTo>
                    <a:pt x="6108" y="30419"/>
                    <a:pt x="1353" y="29844"/>
                    <a:pt x="0" y="30008"/>
                  </a:cubicBezTo>
                </a:path>
              </a:pathLst>
            </a:custGeom>
            <a:noFill/>
            <a:ln cap="flat" cmpd="sng" w="19050">
              <a:solidFill>
                <a:schemeClr val="accent1"/>
              </a:solidFill>
              <a:prstDash val="solid"/>
              <a:round/>
              <a:headEnd len="med" w="med" type="none"/>
              <a:tailEnd len="med" w="med" type="none"/>
            </a:ln>
          </p:spPr>
        </p:sp>
        <p:sp>
          <p:nvSpPr>
            <p:cNvPr id="650" name="Google Shape;650;p47"/>
            <p:cNvSpPr/>
            <p:nvPr/>
          </p:nvSpPr>
          <p:spPr>
            <a:xfrm>
              <a:off x="8811950" y="651825"/>
              <a:ext cx="245950" cy="356650"/>
            </a:xfrm>
            <a:custGeom>
              <a:rect b="b" l="l" r="r" t="t"/>
              <a:pathLst>
                <a:path extrusionOk="0" h="14266" w="9838">
                  <a:moveTo>
                    <a:pt x="0" y="14266"/>
                  </a:moveTo>
                  <a:cubicBezTo>
                    <a:pt x="697" y="13733"/>
                    <a:pt x="3525" y="12750"/>
                    <a:pt x="4181" y="11069"/>
                  </a:cubicBezTo>
                  <a:cubicBezTo>
                    <a:pt x="4837" y="9388"/>
                    <a:pt x="3484" y="5699"/>
                    <a:pt x="3935" y="4182"/>
                  </a:cubicBezTo>
                  <a:cubicBezTo>
                    <a:pt x="4386" y="2665"/>
                    <a:pt x="5903" y="2665"/>
                    <a:pt x="6887" y="1968"/>
                  </a:cubicBezTo>
                  <a:cubicBezTo>
                    <a:pt x="7871" y="1271"/>
                    <a:pt x="9346" y="328"/>
                    <a:pt x="9838" y="0"/>
                  </a:cubicBezTo>
                </a:path>
              </a:pathLst>
            </a:custGeom>
            <a:noFill/>
            <a:ln cap="flat" cmpd="sng" w="19050">
              <a:solidFill>
                <a:schemeClr val="accent1"/>
              </a:solidFill>
              <a:prstDash val="solid"/>
              <a:round/>
              <a:headEnd len="med" w="med" type="none"/>
              <a:tailEnd len="med" w="med" type="none"/>
            </a:ln>
          </p:spPr>
        </p:sp>
        <p:sp>
          <p:nvSpPr>
            <p:cNvPr id="651" name="Google Shape;651;p47"/>
            <p:cNvSpPr/>
            <p:nvPr/>
          </p:nvSpPr>
          <p:spPr>
            <a:xfrm>
              <a:off x="8781200" y="1783300"/>
              <a:ext cx="393550" cy="296450"/>
            </a:xfrm>
            <a:custGeom>
              <a:rect b="b" l="l" r="r" t="t"/>
              <a:pathLst>
                <a:path extrusionOk="0" h="11858" w="15742">
                  <a:moveTo>
                    <a:pt x="0" y="0"/>
                  </a:moveTo>
                  <a:cubicBezTo>
                    <a:pt x="738" y="1804"/>
                    <a:pt x="2828" y="8937"/>
                    <a:pt x="4427" y="10823"/>
                  </a:cubicBezTo>
                  <a:cubicBezTo>
                    <a:pt x="6026" y="12709"/>
                    <a:pt x="7707" y="11397"/>
                    <a:pt x="9593" y="11315"/>
                  </a:cubicBezTo>
                  <a:cubicBezTo>
                    <a:pt x="11479" y="11233"/>
                    <a:pt x="14717" y="10495"/>
                    <a:pt x="15742" y="10331"/>
                  </a:cubicBezTo>
                </a:path>
              </a:pathLst>
            </a:custGeom>
            <a:noFill/>
            <a:ln cap="flat" cmpd="sng" w="38100">
              <a:solidFill>
                <a:schemeClr val="accent2"/>
              </a:solidFill>
              <a:prstDash val="solid"/>
              <a:round/>
              <a:headEnd len="med" w="med" type="none"/>
              <a:tailEnd len="med" w="med" type="none"/>
            </a:ln>
          </p:spPr>
        </p:sp>
        <p:sp>
          <p:nvSpPr>
            <p:cNvPr id="652" name="Google Shape;652;p47"/>
            <p:cNvSpPr/>
            <p:nvPr/>
          </p:nvSpPr>
          <p:spPr>
            <a:xfrm>
              <a:off x="7994075" y="1549625"/>
              <a:ext cx="252125" cy="737900"/>
            </a:xfrm>
            <a:custGeom>
              <a:rect b="b" l="l" r="r" t="t"/>
              <a:pathLst>
                <a:path extrusionOk="0" h="29516" w="10085">
                  <a:moveTo>
                    <a:pt x="10085" y="29516"/>
                  </a:moveTo>
                  <a:cubicBezTo>
                    <a:pt x="9142" y="28409"/>
                    <a:pt x="5494" y="25212"/>
                    <a:pt x="4428" y="22875"/>
                  </a:cubicBezTo>
                  <a:cubicBezTo>
                    <a:pt x="3362" y="20538"/>
                    <a:pt x="3403" y="17956"/>
                    <a:pt x="3690" y="15496"/>
                  </a:cubicBezTo>
                  <a:cubicBezTo>
                    <a:pt x="3977" y="13036"/>
                    <a:pt x="5822" y="10249"/>
                    <a:pt x="6150" y="8117"/>
                  </a:cubicBezTo>
                  <a:cubicBezTo>
                    <a:pt x="6478" y="5985"/>
                    <a:pt x="6683" y="4059"/>
                    <a:pt x="5658" y="2706"/>
                  </a:cubicBezTo>
                  <a:cubicBezTo>
                    <a:pt x="4633" y="1353"/>
                    <a:pt x="943" y="451"/>
                    <a:pt x="0" y="0"/>
                  </a:cubicBezTo>
                </a:path>
              </a:pathLst>
            </a:custGeom>
            <a:noFill/>
            <a:ln cap="flat" cmpd="sng" w="19050">
              <a:solidFill>
                <a:schemeClr val="accent1"/>
              </a:solidFill>
              <a:prstDash val="solid"/>
              <a:round/>
              <a:headEnd len="med" w="med" type="none"/>
              <a:tailEnd len="med" w="med" type="none"/>
            </a:ln>
          </p:spPr>
        </p:sp>
        <p:sp>
          <p:nvSpPr>
            <p:cNvPr id="653" name="Google Shape;653;p47"/>
            <p:cNvSpPr/>
            <p:nvPr/>
          </p:nvSpPr>
          <p:spPr>
            <a:xfrm>
              <a:off x="6647375" y="-166025"/>
              <a:ext cx="2545825" cy="3179175"/>
            </a:xfrm>
            <a:custGeom>
              <a:rect b="b" l="l" r="r" t="t"/>
              <a:pathLst>
                <a:path extrusionOk="0" h="127167" w="101833">
                  <a:moveTo>
                    <a:pt x="0" y="0"/>
                  </a:moveTo>
                  <a:cubicBezTo>
                    <a:pt x="6518" y="2050"/>
                    <a:pt x="29312" y="7010"/>
                    <a:pt x="39110" y="12298"/>
                  </a:cubicBezTo>
                  <a:cubicBezTo>
                    <a:pt x="48908" y="17586"/>
                    <a:pt x="51491" y="26811"/>
                    <a:pt x="58788" y="31730"/>
                  </a:cubicBezTo>
                  <a:cubicBezTo>
                    <a:pt x="66085" y="36650"/>
                    <a:pt x="77851" y="36937"/>
                    <a:pt x="82893" y="41815"/>
                  </a:cubicBezTo>
                  <a:cubicBezTo>
                    <a:pt x="87935" y="46694"/>
                    <a:pt x="88386" y="55303"/>
                    <a:pt x="89042" y="61001"/>
                  </a:cubicBezTo>
                  <a:cubicBezTo>
                    <a:pt x="89698" y="66699"/>
                    <a:pt x="90559" y="70512"/>
                    <a:pt x="86828" y="76005"/>
                  </a:cubicBezTo>
                  <a:cubicBezTo>
                    <a:pt x="83098" y="81498"/>
                    <a:pt x="70431" y="89370"/>
                    <a:pt x="66659" y="93961"/>
                  </a:cubicBezTo>
                  <a:cubicBezTo>
                    <a:pt x="62888" y="98553"/>
                    <a:pt x="63666" y="100028"/>
                    <a:pt x="64199" y="103554"/>
                  </a:cubicBezTo>
                  <a:cubicBezTo>
                    <a:pt x="64732" y="107080"/>
                    <a:pt x="66740" y="112163"/>
                    <a:pt x="69856" y="115115"/>
                  </a:cubicBezTo>
                  <a:cubicBezTo>
                    <a:pt x="72972" y="118067"/>
                    <a:pt x="77564" y="119255"/>
                    <a:pt x="82893" y="121264"/>
                  </a:cubicBezTo>
                  <a:cubicBezTo>
                    <a:pt x="88223" y="123273"/>
                    <a:pt x="98676" y="126183"/>
                    <a:pt x="101833" y="127167"/>
                  </a:cubicBezTo>
                </a:path>
              </a:pathLst>
            </a:custGeom>
            <a:noFill/>
            <a:ln cap="flat" cmpd="sng" w="38100">
              <a:solidFill>
                <a:schemeClr val="dk2"/>
              </a:solidFill>
              <a:prstDash val="solid"/>
              <a:round/>
              <a:headEnd len="med" w="med" type="none"/>
              <a:tailEnd len="med" w="med" type="none"/>
            </a:ln>
          </p:spPr>
        </p:sp>
      </p:grpSp>
      <p:sp>
        <p:nvSpPr>
          <p:cNvPr id="654" name="Google Shape;654;p47"/>
          <p:cNvSpPr txBox="1"/>
          <p:nvPr>
            <p:ph type="ctrTitle"/>
          </p:nvPr>
        </p:nvSpPr>
        <p:spPr>
          <a:xfrm>
            <a:off x="2288000" y="557784"/>
            <a:ext cx="4568100" cy="11865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5"/>
              </a:buClr>
              <a:buSzPts val="5200"/>
              <a:buNone/>
              <a:defRPr sz="6800">
                <a:solidFill>
                  <a:schemeClr val="accent5"/>
                </a:solidFill>
              </a:defRPr>
            </a:lvl1pPr>
            <a:lvl2pPr lvl="1" rtl="0" algn="ctr">
              <a:spcBef>
                <a:spcPts val="0"/>
              </a:spcBef>
              <a:spcAft>
                <a:spcPts val="0"/>
              </a:spcAft>
              <a:buClr>
                <a:schemeClr val="accent5"/>
              </a:buClr>
              <a:buSzPts val="5200"/>
              <a:buNone/>
              <a:defRPr sz="5200">
                <a:solidFill>
                  <a:schemeClr val="accent5"/>
                </a:solidFill>
              </a:defRPr>
            </a:lvl2pPr>
            <a:lvl3pPr lvl="2" rtl="0" algn="ctr">
              <a:spcBef>
                <a:spcPts val="0"/>
              </a:spcBef>
              <a:spcAft>
                <a:spcPts val="0"/>
              </a:spcAft>
              <a:buClr>
                <a:schemeClr val="accent5"/>
              </a:buClr>
              <a:buSzPts val="5200"/>
              <a:buNone/>
              <a:defRPr sz="5200">
                <a:solidFill>
                  <a:schemeClr val="accent5"/>
                </a:solidFill>
              </a:defRPr>
            </a:lvl3pPr>
            <a:lvl4pPr lvl="3" rtl="0" algn="ctr">
              <a:spcBef>
                <a:spcPts val="0"/>
              </a:spcBef>
              <a:spcAft>
                <a:spcPts val="0"/>
              </a:spcAft>
              <a:buClr>
                <a:schemeClr val="accent5"/>
              </a:buClr>
              <a:buSzPts val="5200"/>
              <a:buNone/>
              <a:defRPr sz="5200">
                <a:solidFill>
                  <a:schemeClr val="accent5"/>
                </a:solidFill>
              </a:defRPr>
            </a:lvl4pPr>
            <a:lvl5pPr lvl="4" rtl="0" algn="ctr">
              <a:spcBef>
                <a:spcPts val="0"/>
              </a:spcBef>
              <a:spcAft>
                <a:spcPts val="0"/>
              </a:spcAft>
              <a:buClr>
                <a:schemeClr val="accent5"/>
              </a:buClr>
              <a:buSzPts val="5200"/>
              <a:buNone/>
              <a:defRPr sz="5200">
                <a:solidFill>
                  <a:schemeClr val="accent5"/>
                </a:solidFill>
              </a:defRPr>
            </a:lvl5pPr>
            <a:lvl6pPr lvl="5" rtl="0" algn="ctr">
              <a:spcBef>
                <a:spcPts val="0"/>
              </a:spcBef>
              <a:spcAft>
                <a:spcPts val="0"/>
              </a:spcAft>
              <a:buClr>
                <a:schemeClr val="accent5"/>
              </a:buClr>
              <a:buSzPts val="5200"/>
              <a:buNone/>
              <a:defRPr sz="5200">
                <a:solidFill>
                  <a:schemeClr val="accent5"/>
                </a:solidFill>
              </a:defRPr>
            </a:lvl6pPr>
            <a:lvl7pPr lvl="6" rtl="0" algn="ctr">
              <a:spcBef>
                <a:spcPts val="0"/>
              </a:spcBef>
              <a:spcAft>
                <a:spcPts val="0"/>
              </a:spcAft>
              <a:buClr>
                <a:schemeClr val="accent5"/>
              </a:buClr>
              <a:buSzPts val="5200"/>
              <a:buNone/>
              <a:defRPr sz="5200">
                <a:solidFill>
                  <a:schemeClr val="accent5"/>
                </a:solidFill>
              </a:defRPr>
            </a:lvl7pPr>
            <a:lvl8pPr lvl="7" rtl="0" algn="ctr">
              <a:spcBef>
                <a:spcPts val="0"/>
              </a:spcBef>
              <a:spcAft>
                <a:spcPts val="0"/>
              </a:spcAft>
              <a:buClr>
                <a:schemeClr val="accent5"/>
              </a:buClr>
              <a:buSzPts val="5200"/>
              <a:buNone/>
              <a:defRPr sz="5200">
                <a:solidFill>
                  <a:schemeClr val="accent5"/>
                </a:solidFill>
              </a:defRPr>
            </a:lvl8pPr>
            <a:lvl9pPr lvl="8" rtl="0" algn="ctr">
              <a:spcBef>
                <a:spcPts val="0"/>
              </a:spcBef>
              <a:spcAft>
                <a:spcPts val="0"/>
              </a:spcAft>
              <a:buClr>
                <a:schemeClr val="accent5"/>
              </a:buClr>
              <a:buSzPts val="5200"/>
              <a:buNone/>
              <a:defRPr sz="5200">
                <a:solidFill>
                  <a:schemeClr val="accent5"/>
                </a:solidFill>
              </a:defRPr>
            </a:lvl9pPr>
          </a:lstStyle>
          <a:p/>
        </p:txBody>
      </p:sp>
      <p:sp>
        <p:nvSpPr>
          <p:cNvPr id="655" name="Google Shape;655;p47"/>
          <p:cNvSpPr txBox="1"/>
          <p:nvPr>
            <p:ph idx="1" type="subTitle"/>
          </p:nvPr>
        </p:nvSpPr>
        <p:spPr>
          <a:xfrm>
            <a:off x="2288000" y="1490146"/>
            <a:ext cx="4568100" cy="5220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2000"/>
              <a:buNone/>
              <a:defRPr sz="1800">
                <a:latin typeface="Barlow"/>
                <a:ea typeface="Barlow"/>
                <a:cs typeface="Barlow"/>
                <a:sym typeface="Barlow"/>
              </a:defRPr>
            </a:lvl1pPr>
            <a:lvl2pPr lvl="1" rtl="0" algn="ctr">
              <a:lnSpc>
                <a:spcPct val="100000"/>
              </a:lnSpc>
              <a:spcBef>
                <a:spcPts val="0"/>
              </a:spcBef>
              <a:spcAft>
                <a:spcPts val="0"/>
              </a:spcAft>
              <a:buSzPts val="2000"/>
              <a:buNone/>
              <a:defRPr sz="2000"/>
            </a:lvl2pPr>
            <a:lvl3pPr lvl="2" rtl="0" algn="ctr">
              <a:lnSpc>
                <a:spcPct val="100000"/>
              </a:lnSpc>
              <a:spcBef>
                <a:spcPts val="0"/>
              </a:spcBef>
              <a:spcAft>
                <a:spcPts val="0"/>
              </a:spcAft>
              <a:buSzPts val="2000"/>
              <a:buNone/>
              <a:defRPr sz="2000"/>
            </a:lvl3pPr>
            <a:lvl4pPr lvl="3" rtl="0" algn="ctr">
              <a:lnSpc>
                <a:spcPct val="100000"/>
              </a:lnSpc>
              <a:spcBef>
                <a:spcPts val="0"/>
              </a:spcBef>
              <a:spcAft>
                <a:spcPts val="0"/>
              </a:spcAft>
              <a:buSzPts val="2000"/>
              <a:buNone/>
              <a:defRPr sz="2000"/>
            </a:lvl4pPr>
            <a:lvl5pPr lvl="4" rtl="0" algn="ctr">
              <a:lnSpc>
                <a:spcPct val="100000"/>
              </a:lnSpc>
              <a:spcBef>
                <a:spcPts val="0"/>
              </a:spcBef>
              <a:spcAft>
                <a:spcPts val="0"/>
              </a:spcAft>
              <a:buSzPts val="2000"/>
              <a:buNone/>
              <a:defRPr sz="2000"/>
            </a:lvl5pPr>
            <a:lvl6pPr lvl="5" rtl="0" algn="ctr">
              <a:lnSpc>
                <a:spcPct val="100000"/>
              </a:lnSpc>
              <a:spcBef>
                <a:spcPts val="0"/>
              </a:spcBef>
              <a:spcAft>
                <a:spcPts val="0"/>
              </a:spcAft>
              <a:buSzPts val="2000"/>
              <a:buNone/>
              <a:defRPr sz="2000"/>
            </a:lvl6pPr>
            <a:lvl7pPr lvl="6" rtl="0" algn="ctr">
              <a:lnSpc>
                <a:spcPct val="100000"/>
              </a:lnSpc>
              <a:spcBef>
                <a:spcPts val="0"/>
              </a:spcBef>
              <a:spcAft>
                <a:spcPts val="0"/>
              </a:spcAft>
              <a:buSzPts val="2000"/>
              <a:buNone/>
              <a:defRPr sz="2000"/>
            </a:lvl7pPr>
            <a:lvl8pPr lvl="7" rtl="0" algn="ctr">
              <a:lnSpc>
                <a:spcPct val="100000"/>
              </a:lnSpc>
              <a:spcBef>
                <a:spcPts val="0"/>
              </a:spcBef>
              <a:spcAft>
                <a:spcPts val="0"/>
              </a:spcAft>
              <a:buSzPts val="2000"/>
              <a:buNone/>
              <a:defRPr sz="2000"/>
            </a:lvl8pPr>
            <a:lvl9pPr lvl="8" rtl="0" algn="ctr">
              <a:lnSpc>
                <a:spcPct val="100000"/>
              </a:lnSpc>
              <a:spcBef>
                <a:spcPts val="0"/>
              </a:spcBef>
              <a:spcAft>
                <a:spcPts val="0"/>
              </a:spcAft>
              <a:buSzPts val="2000"/>
              <a:buNone/>
              <a:defRPr sz="2000"/>
            </a:lvl9pPr>
          </a:lstStyle>
          <a:p/>
        </p:txBody>
      </p:sp>
      <p:sp>
        <p:nvSpPr>
          <p:cNvPr id="656" name="Google Shape;656;p47"/>
          <p:cNvSpPr txBox="1"/>
          <p:nvPr/>
        </p:nvSpPr>
        <p:spPr>
          <a:xfrm>
            <a:off x="2932350" y="3471975"/>
            <a:ext cx="3279000" cy="738600"/>
          </a:xfrm>
          <a:prstGeom prst="rect">
            <a:avLst/>
          </a:prstGeom>
          <a:noFill/>
          <a:ln>
            <a:noFill/>
          </a:ln>
        </p:spPr>
        <p:txBody>
          <a:bodyPr anchorCtr="0" anchor="ctr" bIns="91425" lIns="91425" spcFirstLastPara="1" rIns="91425" wrap="square" tIns="91425">
            <a:noAutofit/>
          </a:bodyPr>
          <a:lstStyle/>
          <a:p>
            <a:pPr indent="0" lvl="0" marL="0" rtl="0" algn="ctr">
              <a:spcBef>
                <a:spcPts val="300"/>
              </a:spcBef>
              <a:spcAft>
                <a:spcPts val="0"/>
              </a:spcAft>
              <a:buNone/>
            </a:pPr>
            <a:r>
              <a:rPr lang="en" sz="1200">
                <a:solidFill>
                  <a:schemeClr val="dk2"/>
                </a:solidFill>
                <a:latin typeface="Barlow"/>
                <a:ea typeface="Barlow"/>
                <a:cs typeface="Barlow"/>
                <a:sym typeface="Barlow"/>
              </a:rPr>
              <a:t>CREDITS: This presentation template was created by </a:t>
            </a:r>
            <a:r>
              <a:rPr b="1" lang="en" sz="1200">
                <a:solidFill>
                  <a:schemeClr val="accent5"/>
                </a:solidFill>
                <a:uFill>
                  <a:noFill/>
                </a:uFill>
                <a:latin typeface="Barlow"/>
                <a:ea typeface="Barlow"/>
                <a:cs typeface="Barlow"/>
                <a:sym typeface="Barlow"/>
                <a:hlinkClick r:id="rId2">
                  <a:extLst>
                    <a:ext uri="{A12FA001-AC4F-418D-AE19-62706E023703}">
                      <ahyp:hlinkClr val="tx"/>
                    </a:ext>
                  </a:extLst>
                </a:hlinkClick>
              </a:rPr>
              <a:t>Slidesgo</a:t>
            </a:r>
            <a:r>
              <a:rPr lang="en" sz="1200">
                <a:solidFill>
                  <a:schemeClr val="dk2"/>
                </a:solidFill>
                <a:latin typeface="Barlow"/>
                <a:ea typeface="Barlow"/>
                <a:cs typeface="Barlow"/>
                <a:sym typeface="Barlow"/>
              </a:rPr>
              <a:t>, including icons by </a:t>
            </a:r>
            <a:r>
              <a:rPr b="1" lang="en" sz="1200">
                <a:solidFill>
                  <a:schemeClr val="accent5"/>
                </a:solidFill>
                <a:uFill>
                  <a:noFill/>
                </a:uFill>
                <a:latin typeface="Barlow"/>
                <a:ea typeface="Barlow"/>
                <a:cs typeface="Barlow"/>
                <a:sym typeface="Barlow"/>
                <a:hlinkClick r:id="rId3">
                  <a:extLst>
                    <a:ext uri="{A12FA001-AC4F-418D-AE19-62706E023703}">
                      <ahyp:hlinkClr val="tx"/>
                    </a:ext>
                  </a:extLst>
                </a:hlinkClick>
              </a:rPr>
              <a:t>Flaticon</a:t>
            </a:r>
            <a:r>
              <a:rPr lang="en" sz="1200">
                <a:solidFill>
                  <a:schemeClr val="dk2"/>
                </a:solidFill>
                <a:latin typeface="Barlow"/>
                <a:ea typeface="Barlow"/>
                <a:cs typeface="Barlow"/>
                <a:sym typeface="Barlow"/>
              </a:rPr>
              <a:t>, infographics &amp; images by </a:t>
            </a:r>
            <a:r>
              <a:rPr lang="en" sz="1200">
                <a:solidFill>
                  <a:schemeClr val="dk2"/>
                </a:solidFill>
                <a:uFill>
                  <a:noFill/>
                </a:uFill>
                <a:latin typeface="Barlow"/>
                <a:ea typeface="Barlow"/>
                <a:cs typeface="Barlow"/>
                <a:sym typeface="Barlow"/>
                <a:hlinkClick r:id="rId4">
                  <a:extLst>
                    <a:ext uri="{A12FA001-AC4F-418D-AE19-62706E023703}">
                      <ahyp:hlinkClr val="tx"/>
                    </a:ext>
                  </a:extLst>
                </a:hlinkClick>
              </a:rPr>
              <a:t>Freepik</a:t>
            </a:r>
            <a:r>
              <a:rPr lang="en" sz="1200">
                <a:solidFill>
                  <a:schemeClr val="dk2"/>
                </a:solidFill>
                <a:latin typeface="Barlow"/>
                <a:ea typeface="Barlow"/>
                <a:cs typeface="Barlow"/>
                <a:sym typeface="Barlow"/>
              </a:rPr>
              <a:t> and illustrations by</a:t>
            </a:r>
            <a:r>
              <a:rPr lang="en" sz="1200">
                <a:solidFill>
                  <a:schemeClr val="accent5"/>
                </a:solidFill>
                <a:latin typeface="Barlow"/>
                <a:ea typeface="Barlow"/>
                <a:cs typeface="Barlow"/>
                <a:sym typeface="Barlow"/>
              </a:rPr>
              <a:t> </a:t>
            </a:r>
            <a:r>
              <a:rPr b="1" lang="en" sz="1200">
                <a:solidFill>
                  <a:schemeClr val="accent5"/>
                </a:solidFill>
                <a:uFill>
                  <a:noFill/>
                </a:uFill>
                <a:latin typeface="Barlow"/>
                <a:ea typeface="Barlow"/>
                <a:cs typeface="Barlow"/>
                <a:sym typeface="Barlow"/>
                <a:hlinkClick r:id="rId5">
                  <a:extLst>
                    <a:ext uri="{A12FA001-AC4F-418D-AE19-62706E023703}">
                      <ahyp:hlinkClr val="tx"/>
                    </a:ext>
                  </a:extLst>
                </a:hlinkClick>
              </a:rPr>
              <a:t>Storyset</a:t>
            </a:r>
            <a:endParaRPr b="1" sz="1200">
              <a:solidFill>
                <a:schemeClr val="accent5"/>
              </a:solidFill>
              <a:latin typeface="Barlow"/>
              <a:ea typeface="Barlow"/>
              <a:cs typeface="Barlow"/>
              <a:sym typeface="Barlow"/>
            </a:endParaRPr>
          </a:p>
          <a:p>
            <a:pPr indent="0" lvl="0" marL="0" rtl="0" algn="ctr">
              <a:spcBef>
                <a:spcPts val="0"/>
              </a:spcBef>
              <a:spcAft>
                <a:spcPts val="0"/>
              </a:spcAft>
              <a:buNone/>
            </a:pPr>
            <a:r>
              <a:t/>
            </a:r>
            <a:endParaRPr sz="1200">
              <a:solidFill>
                <a:schemeClr val="dk2"/>
              </a:solidFill>
              <a:latin typeface="Barlow"/>
              <a:ea typeface="Barlow"/>
              <a:cs typeface="Barlow"/>
              <a:sym typeface="Barlow"/>
            </a:endParaRPr>
          </a:p>
        </p:txBody>
      </p:sp>
      <p:sp>
        <p:nvSpPr>
          <p:cNvPr id="657" name="Google Shape;657;p47"/>
          <p:cNvSpPr txBox="1"/>
          <p:nvPr>
            <p:ph idx="2" type="subTitle"/>
          </p:nvPr>
        </p:nvSpPr>
        <p:spPr>
          <a:xfrm>
            <a:off x="2757325" y="2075163"/>
            <a:ext cx="3629400" cy="748500"/>
          </a:xfrm>
          <a:prstGeom prst="rect">
            <a:avLst/>
          </a:prstGeom>
        </p:spPr>
        <p:txBody>
          <a:bodyPr anchorCtr="0" anchor="ctr" bIns="91425" lIns="91425" spcFirstLastPara="1" rIns="91425" wrap="square" tIns="91425">
            <a:noAutofit/>
          </a:bodyPr>
          <a:lstStyle>
            <a:lvl1pPr lvl="0" rtl="0" algn="ctr">
              <a:lnSpc>
                <a:spcPct val="100000"/>
              </a:lnSpc>
              <a:spcBef>
                <a:spcPts val="0"/>
              </a:spcBef>
              <a:spcAft>
                <a:spcPts val="0"/>
              </a:spcAft>
              <a:buSzPts val="1400"/>
              <a:buNone/>
              <a:defRPr>
                <a:solidFill>
                  <a:srgbClr val="000000"/>
                </a:solidFill>
                <a:latin typeface="Barlow"/>
                <a:ea typeface="Barlow"/>
                <a:cs typeface="Barlow"/>
                <a:sym typeface="Barlow"/>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8">
    <p:spTree>
      <p:nvGrpSpPr>
        <p:cNvPr id="658" name="Shape 658"/>
        <p:cNvGrpSpPr/>
        <p:nvPr/>
      </p:nvGrpSpPr>
      <p:grpSpPr>
        <a:xfrm>
          <a:off x="0" y="0"/>
          <a:ext cx="0" cy="0"/>
          <a:chOff x="0" y="0"/>
          <a:chExt cx="0" cy="0"/>
        </a:xfrm>
      </p:grpSpPr>
      <p:grpSp>
        <p:nvGrpSpPr>
          <p:cNvPr id="659" name="Google Shape;659;p48"/>
          <p:cNvGrpSpPr/>
          <p:nvPr/>
        </p:nvGrpSpPr>
        <p:grpSpPr>
          <a:xfrm>
            <a:off x="-44675" y="-89375"/>
            <a:ext cx="13189424" cy="6383447"/>
            <a:chOff x="-44675" y="-89375"/>
            <a:chExt cx="13189424" cy="6383447"/>
          </a:xfrm>
        </p:grpSpPr>
        <p:sp>
          <p:nvSpPr>
            <p:cNvPr id="660" name="Google Shape;660;p48"/>
            <p:cNvSpPr/>
            <p:nvPr/>
          </p:nvSpPr>
          <p:spPr>
            <a:xfrm rot="650892">
              <a:off x="8543323" y="2983227"/>
              <a:ext cx="4365060" cy="2926223"/>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61" name="Google Shape;661;p48"/>
            <p:cNvGrpSpPr/>
            <p:nvPr/>
          </p:nvGrpSpPr>
          <p:grpSpPr>
            <a:xfrm>
              <a:off x="-44675" y="-89375"/>
              <a:ext cx="9219798" cy="5303550"/>
              <a:chOff x="-44675" y="-89375"/>
              <a:chExt cx="9219798" cy="5303550"/>
            </a:xfrm>
          </p:grpSpPr>
          <p:sp>
            <p:nvSpPr>
              <p:cNvPr id="662" name="Google Shape;662;p48"/>
              <p:cNvSpPr/>
              <p:nvPr/>
            </p:nvSpPr>
            <p:spPr>
              <a:xfrm>
                <a:off x="670300" y="-89375"/>
                <a:ext cx="262600" cy="318400"/>
              </a:xfrm>
              <a:custGeom>
                <a:rect b="b" l="l" r="r" t="t"/>
                <a:pathLst>
                  <a:path extrusionOk="0" h="12736" w="10504">
                    <a:moveTo>
                      <a:pt x="8937" y="12736"/>
                    </a:moveTo>
                    <a:cubicBezTo>
                      <a:pt x="9198" y="12289"/>
                      <a:pt x="10576" y="11358"/>
                      <a:pt x="10501" y="10055"/>
                    </a:cubicBezTo>
                    <a:cubicBezTo>
                      <a:pt x="10427" y="8752"/>
                      <a:pt x="10240" y="6592"/>
                      <a:pt x="8490" y="4916"/>
                    </a:cubicBezTo>
                    <a:cubicBezTo>
                      <a:pt x="6740" y="3240"/>
                      <a:pt x="1415" y="819"/>
                      <a:pt x="0" y="0"/>
                    </a:cubicBezTo>
                  </a:path>
                </a:pathLst>
              </a:custGeom>
              <a:noFill/>
              <a:ln cap="flat" cmpd="sng" w="38100">
                <a:solidFill>
                  <a:schemeClr val="accent2"/>
                </a:solidFill>
                <a:prstDash val="solid"/>
                <a:round/>
                <a:headEnd len="med" w="med" type="none"/>
                <a:tailEnd len="med" w="med" type="none"/>
              </a:ln>
            </p:spPr>
          </p:sp>
          <p:grpSp>
            <p:nvGrpSpPr>
              <p:cNvPr id="663" name="Google Shape;663;p48"/>
              <p:cNvGrpSpPr/>
              <p:nvPr/>
            </p:nvGrpSpPr>
            <p:grpSpPr>
              <a:xfrm>
                <a:off x="7767948" y="3157150"/>
                <a:ext cx="1407175" cy="2057025"/>
                <a:chOff x="7767948" y="3157150"/>
                <a:chExt cx="1407175" cy="2057025"/>
              </a:xfrm>
            </p:grpSpPr>
            <p:sp>
              <p:nvSpPr>
                <p:cNvPr id="664" name="Google Shape;664;p48"/>
                <p:cNvSpPr/>
                <p:nvPr/>
              </p:nvSpPr>
              <p:spPr>
                <a:xfrm>
                  <a:off x="8609775" y="4687125"/>
                  <a:ext cx="443889" cy="515614"/>
                </a:xfrm>
                <a:custGeom>
                  <a:rect b="b" l="l" r="r" t="t"/>
                  <a:pathLst>
                    <a:path extrusionOk="0" h="18626" w="16035">
                      <a:moveTo>
                        <a:pt x="0" y="0"/>
                      </a:moveTo>
                      <a:cubicBezTo>
                        <a:pt x="444" y="717"/>
                        <a:pt x="1467" y="3344"/>
                        <a:pt x="2661" y="4299"/>
                      </a:cubicBezTo>
                      <a:cubicBezTo>
                        <a:pt x="3855" y="5254"/>
                        <a:pt x="5493" y="5390"/>
                        <a:pt x="7164" y="5731"/>
                      </a:cubicBezTo>
                      <a:cubicBezTo>
                        <a:pt x="8836" y="6072"/>
                        <a:pt x="11428" y="5867"/>
                        <a:pt x="12690" y="6345"/>
                      </a:cubicBezTo>
                      <a:cubicBezTo>
                        <a:pt x="13952" y="6823"/>
                        <a:pt x="14225" y="7233"/>
                        <a:pt x="14737" y="8597"/>
                      </a:cubicBezTo>
                      <a:cubicBezTo>
                        <a:pt x="15249" y="9962"/>
                        <a:pt x="16579" y="12861"/>
                        <a:pt x="15760" y="14532"/>
                      </a:cubicBezTo>
                      <a:cubicBezTo>
                        <a:pt x="14941" y="16204"/>
                        <a:pt x="10813" y="17944"/>
                        <a:pt x="9824" y="18626"/>
                      </a:cubicBezTo>
                    </a:path>
                  </a:pathLst>
                </a:custGeom>
                <a:noFill/>
                <a:ln cap="flat" cmpd="sng" w="19050">
                  <a:solidFill>
                    <a:schemeClr val="accent2"/>
                  </a:solidFill>
                  <a:prstDash val="solid"/>
                  <a:round/>
                  <a:headEnd len="med" w="med" type="none"/>
                  <a:tailEnd len="med" w="med" type="none"/>
                </a:ln>
              </p:spPr>
            </p:sp>
            <p:sp>
              <p:nvSpPr>
                <p:cNvPr id="665" name="Google Shape;665;p48"/>
                <p:cNvSpPr/>
                <p:nvPr/>
              </p:nvSpPr>
              <p:spPr>
                <a:xfrm>
                  <a:off x="8475600" y="4052625"/>
                  <a:ext cx="356272" cy="711224"/>
                </a:xfrm>
                <a:custGeom>
                  <a:rect b="b" l="l" r="r" t="t"/>
                  <a:pathLst>
                    <a:path extrusionOk="0" h="25790" w="12281">
                      <a:moveTo>
                        <a:pt x="12281" y="0"/>
                      </a:moveTo>
                      <a:cubicBezTo>
                        <a:pt x="11803" y="341"/>
                        <a:pt x="10234" y="1194"/>
                        <a:pt x="9415" y="2047"/>
                      </a:cubicBezTo>
                      <a:cubicBezTo>
                        <a:pt x="8596" y="2900"/>
                        <a:pt x="7709" y="4060"/>
                        <a:pt x="7368" y="5117"/>
                      </a:cubicBezTo>
                      <a:cubicBezTo>
                        <a:pt x="7027" y="6175"/>
                        <a:pt x="7743" y="7232"/>
                        <a:pt x="7368" y="8392"/>
                      </a:cubicBezTo>
                      <a:cubicBezTo>
                        <a:pt x="6993" y="9552"/>
                        <a:pt x="5902" y="10984"/>
                        <a:pt x="5117" y="12076"/>
                      </a:cubicBezTo>
                      <a:cubicBezTo>
                        <a:pt x="4333" y="13168"/>
                        <a:pt x="3173" y="13748"/>
                        <a:pt x="2661" y="14942"/>
                      </a:cubicBezTo>
                      <a:cubicBezTo>
                        <a:pt x="2149" y="16136"/>
                        <a:pt x="2149" y="18183"/>
                        <a:pt x="2047" y="19240"/>
                      </a:cubicBezTo>
                      <a:cubicBezTo>
                        <a:pt x="1945" y="20298"/>
                        <a:pt x="2388" y="20195"/>
                        <a:pt x="2047" y="21287"/>
                      </a:cubicBezTo>
                      <a:cubicBezTo>
                        <a:pt x="1706" y="22379"/>
                        <a:pt x="341" y="25040"/>
                        <a:pt x="0" y="25790"/>
                      </a:cubicBezTo>
                    </a:path>
                  </a:pathLst>
                </a:custGeom>
                <a:noFill/>
                <a:ln cap="flat" cmpd="sng" w="19050">
                  <a:solidFill>
                    <a:schemeClr val="accent2"/>
                  </a:solidFill>
                  <a:prstDash val="solid"/>
                  <a:round/>
                  <a:headEnd len="med" w="med" type="none"/>
                  <a:tailEnd len="med" w="med" type="none"/>
                </a:ln>
              </p:spPr>
            </p:sp>
            <p:sp>
              <p:nvSpPr>
                <p:cNvPr id="666" name="Google Shape;666;p48"/>
                <p:cNvSpPr/>
                <p:nvPr/>
              </p:nvSpPr>
              <p:spPr>
                <a:xfrm flipH="1">
                  <a:off x="7767948" y="3157150"/>
                  <a:ext cx="1407175" cy="2057025"/>
                </a:xfrm>
                <a:custGeom>
                  <a:rect b="b" l="l" r="r" t="t"/>
                  <a:pathLst>
                    <a:path extrusionOk="0" h="82281" w="56287">
                      <a:moveTo>
                        <a:pt x="0" y="0"/>
                      </a:moveTo>
                      <a:cubicBezTo>
                        <a:pt x="989" y="1603"/>
                        <a:pt x="3957" y="7607"/>
                        <a:pt x="5936" y="9620"/>
                      </a:cubicBezTo>
                      <a:cubicBezTo>
                        <a:pt x="7915" y="11633"/>
                        <a:pt x="10508" y="10507"/>
                        <a:pt x="11872" y="12076"/>
                      </a:cubicBezTo>
                      <a:cubicBezTo>
                        <a:pt x="13237" y="13645"/>
                        <a:pt x="13543" y="16921"/>
                        <a:pt x="14123" y="19036"/>
                      </a:cubicBezTo>
                      <a:cubicBezTo>
                        <a:pt x="14703" y="21151"/>
                        <a:pt x="15215" y="22447"/>
                        <a:pt x="15351" y="24767"/>
                      </a:cubicBezTo>
                      <a:cubicBezTo>
                        <a:pt x="15488" y="27087"/>
                        <a:pt x="16000" y="29338"/>
                        <a:pt x="14942" y="32954"/>
                      </a:cubicBezTo>
                      <a:cubicBezTo>
                        <a:pt x="13885" y="36570"/>
                        <a:pt x="10064" y="43324"/>
                        <a:pt x="9006" y="46462"/>
                      </a:cubicBezTo>
                      <a:cubicBezTo>
                        <a:pt x="7949" y="49600"/>
                        <a:pt x="8392" y="50317"/>
                        <a:pt x="8597" y="51784"/>
                      </a:cubicBezTo>
                      <a:cubicBezTo>
                        <a:pt x="8802" y="53251"/>
                        <a:pt x="8119" y="53627"/>
                        <a:pt x="10234" y="55264"/>
                      </a:cubicBezTo>
                      <a:cubicBezTo>
                        <a:pt x="12349" y="56902"/>
                        <a:pt x="18558" y="60142"/>
                        <a:pt x="21287" y="61609"/>
                      </a:cubicBezTo>
                      <a:cubicBezTo>
                        <a:pt x="24016" y="63076"/>
                        <a:pt x="24323" y="62905"/>
                        <a:pt x="26608" y="64065"/>
                      </a:cubicBezTo>
                      <a:cubicBezTo>
                        <a:pt x="28894" y="65225"/>
                        <a:pt x="33192" y="67169"/>
                        <a:pt x="35000" y="68568"/>
                      </a:cubicBezTo>
                      <a:cubicBezTo>
                        <a:pt x="36808" y="69967"/>
                        <a:pt x="36637" y="71570"/>
                        <a:pt x="37456" y="72457"/>
                      </a:cubicBezTo>
                      <a:cubicBezTo>
                        <a:pt x="38275" y="73344"/>
                        <a:pt x="38071" y="73275"/>
                        <a:pt x="39913" y="73889"/>
                      </a:cubicBezTo>
                      <a:cubicBezTo>
                        <a:pt x="41755" y="74503"/>
                        <a:pt x="46258" y="75356"/>
                        <a:pt x="48509" y="76141"/>
                      </a:cubicBezTo>
                      <a:cubicBezTo>
                        <a:pt x="50760" y="76926"/>
                        <a:pt x="52125" y="77574"/>
                        <a:pt x="53421" y="78597"/>
                      </a:cubicBezTo>
                      <a:cubicBezTo>
                        <a:pt x="54717" y="79620"/>
                        <a:pt x="55809" y="81667"/>
                        <a:pt x="56287" y="82281"/>
                      </a:cubicBezTo>
                    </a:path>
                  </a:pathLst>
                </a:custGeom>
                <a:noFill/>
                <a:ln cap="flat" cmpd="sng" w="38100">
                  <a:solidFill>
                    <a:schemeClr val="dk2"/>
                  </a:solidFill>
                  <a:prstDash val="solid"/>
                  <a:round/>
                  <a:headEnd len="med" w="med" type="none"/>
                  <a:tailEnd len="med" w="med" type="none"/>
                </a:ln>
              </p:spPr>
            </p:sp>
            <p:sp>
              <p:nvSpPr>
                <p:cNvPr id="667" name="Google Shape;667;p48"/>
                <p:cNvSpPr/>
                <p:nvPr/>
              </p:nvSpPr>
              <p:spPr>
                <a:xfrm>
                  <a:off x="8258775" y="4912275"/>
                  <a:ext cx="339400" cy="286550"/>
                </a:xfrm>
                <a:custGeom>
                  <a:rect b="b" l="l" r="r" t="t"/>
                  <a:pathLst>
                    <a:path extrusionOk="0" h="11462" w="13576">
                      <a:moveTo>
                        <a:pt x="0" y="0"/>
                      </a:moveTo>
                      <a:cubicBezTo>
                        <a:pt x="648" y="478"/>
                        <a:pt x="2320" y="2388"/>
                        <a:pt x="3889" y="2866"/>
                      </a:cubicBezTo>
                      <a:cubicBezTo>
                        <a:pt x="5458" y="3344"/>
                        <a:pt x="7914" y="2525"/>
                        <a:pt x="9415" y="2866"/>
                      </a:cubicBezTo>
                      <a:cubicBezTo>
                        <a:pt x="10916" y="3207"/>
                        <a:pt x="12212" y="4059"/>
                        <a:pt x="12894" y="4912"/>
                      </a:cubicBezTo>
                      <a:cubicBezTo>
                        <a:pt x="13576" y="5765"/>
                        <a:pt x="13440" y="6891"/>
                        <a:pt x="13508" y="7983"/>
                      </a:cubicBezTo>
                      <a:cubicBezTo>
                        <a:pt x="13576" y="9075"/>
                        <a:pt x="13338" y="10882"/>
                        <a:pt x="13304" y="11462"/>
                      </a:cubicBezTo>
                    </a:path>
                  </a:pathLst>
                </a:custGeom>
                <a:noFill/>
                <a:ln cap="flat" cmpd="sng" w="19050">
                  <a:solidFill>
                    <a:schemeClr val="accent2"/>
                  </a:solidFill>
                  <a:prstDash val="solid"/>
                  <a:round/>
                  <a:headEnd len="med" w="med" type="none"/>
                  <a:tailEnd len="med" w="med" type="none"/>
                </a:ln>
              </p:spPr>
            </p:sp>
          </p:grpSp>
          <p:sp>
            <p:nvSpPr>
              <p:cNvPr id="668" name="Google Shape;668;p48"/>
              <p:cNvSpPr/>
              <p:nvPr/>
            </p:nvSpPr>
            <p:spPr>
              <a:xfrm>
                <a:off x="-27925" y="-5575"/>
                <a:ext cx="469200" cy="508300"/>
              </a:xfrm>
              <a:custGeom>
                <a:rect b="b" l="l" r="r" t="t"/>
                <a:pathLst>
                  <a:path extrusionOk="0" h="20332" w="18768">
                    <a:moveTo>
                      <a:pt x="18768" y="20332"/>
                    </a:moveTo>
                    <a:cubicBezTo>
                      <a:pt x="17576" y="19997"/>
                      <a:pt x="13592" y="19811"/>
                      <a:pt x="11618" y="18321"/>
                    </a:cubicBezTo>
                    <a:cubicBezTo>
                      <a:pt x="9644" y="16832"/>
                      <a:pt x="7820" y="13331"/>
                      <a:pt x="6926" y="11395"/>
                    </a:cubicBezTo>
                    <a:cubicBezTo>
                      <a:pt x="6032" y="9459"/>
                      <a:pt x="6777" y="8044"/>
                      <a:pt x="6256" y="6703"/>
                    </a:cubicBezTo>
                    <a:cubicBezTo>
                      <a:pt x="5735" y="5362"/>
                      <a:pt x="4841" y="4468"/>
                      <a:pt x="3798" y="3351"/>
                    </a:cubicBezTo>
                    <a:cubicBezTo>
                      <a:pt x="2755" y="2234"/>
                      <a:pt x="633" y="559"/>
                      <a:pt x="0" y="0"/>
                    </a:cubicBezTo>
                  </a:path>
                </a:pathLst>
              </a:custGeom>
              <a:noFill/>
              <a:ln cap="flat" cmpd="sng" w="38100">
                <a:solidFill>
                  <a:schemeClr val="accent2"/>
                </a:solidFill>
                <a:prstDash val="solid"/>
                <a:round/>
                <a:headEnd len="med" w="med" type="none"/>
                <a:tailEnd len="med" w="med" type="none"/>
              </a:ln>
            </p:spPr>
          </p:sp>
          <p:sp>
            <p:nvSpPr>
              <p:cNvPr id="669" name="Google Shape;669;p48"/>
              <p:cNvSpPr/>
              <p:nvPr/>
            </p:nvSpPr>
            <p:spPr>
              <a:xfrm>
                <a:off x="-44675" y="-83775"/>
                <a:ext cx="3200675" cy="928675"/>
              </a:xfrm>
              <a:custGeom>
                <a:rect b="b" l="l" r="r" t="t"/>
                <a:pathLst>
                  <a:path extrusionOk="0" h="37147" w="128027">
                    <a:moveTo>
                      <a:pt x="0" y="37089"/>
                    </a:moveTo>
                    <a:cubicBezTo>
                      <a:pt x="1713" y="36940"/>
                      <a:pt x="6926" y="37686"/>
                      <a:pt x="10277" y="36196"/>
                    </a:cubicBezTo>
                    <a:cubicBezTo>
                      <a:pt x="13629" y="34707"/>
                      <a:pt x="18619" y="30759"/>
                      <a:pt x="20109" y="28152"/>
                    </a:cubicBezTo>
                    <a:cubicBezTo>
                      <a:pt x="21599" y="25545"/>
                      <a:pt x="19029" y="22938"/>
                      <a:pt x="19215" y="20555"/>
                    </a:cubicBezTo>
                    <a:cubicBezTo>
                      <a:pt x="19401" y="18172"/>
                      <a:pt x="19960" y="15230"/>
                      <a:pt x="21226" y="13852"/>
                    </a:cubicBezTo>
                    <a:cubicBezTo>
                      <a:pt x="22492" y="12474"/>
                      <a:pt x="24801" y="12511"/>
                      <a:pt x="26812" y="12288"/>
                    </a:cubicBezTo>
                    <a:cubicBezTo>
                      <a:pt x="28823" y="12065"/>
                      <a:pt x="30200" y="12326"/>
                      <a:pt x="33291" y="12512"/>
                    </a:cubicBezTo>
                    <a:cubicBezTo>
                      <a:pt x="36382" y="12698"/>
                      <a:pt x="41372" y="13368"/>
                      <a:pt x="45356" y="13405"/>
                    </a:cubicBezTo>
                    <a:cubicBezTo>
                      <a:pt x="49341" y="13442"/>
                      <a:pt x="52878" y="13517"/>
                      <a:pt x="57198" y="12735"/>
                    </a:cubicBezTo>
                    <a:cubicBezTo>
                      <a:pt x="61518" y="11953"/>
                      <a:pt x="68110" y="9830"/>
                      <a:pt x="71275" y="8713"/>
                    </a:cubicBezTo>
                    <a:cubicBezTo>
                      <a:pt x="74440" y="7596"/>
                      <a:pt x="73583" y="6553"/>
                      <a:pt x="76190" y="6032"/>
                    </a:cubicBezTo>
                    <a:cubicBezTo>
                      <a:pt x="78797" y="5511"/>
                      <a:pt x="83489" y="5473"/>
                      <a:pt x="86915" y="5585"/>
                    </a:cubicBezTo>
                    <a:cubicBezTo>
                      <a:pt x="90341" y="5697"/>
                      <a:pt x="93841" y="6404"/>
                      <a:pt x="96746" y="6702"/>
                    </a:cubicBezTo>
                    <a:cubicBezTo>
                      <a:pt x="99651" y="7000"/>
                      <a:pt x="100805" y="7559"/>
                      <a:pt x="104343" y="7373"/>
                    </a:cubicBezTo>
                    <a:cubicBezTo>
                      <a:pt x="107881" y="7187"/>
                      <a:pt x="114919" y="5995"/>
                      <a:pt x="117972" y="5585"/>
                    </a:cubicBezTo>
                    <a:cubicBezTo>
                      <a:pt x="121026" y="5175"/>
                      <a:pt x="120988" y="5846"/>
                      <a:pt x="122664" y="4915"/>
                    </a:cubicBezTo>
                    <a:cubicBezTo>
                      <a:pt x="124340" y="3984"/>
                      <a:pt x="127133" y="819"/>
                      <a:pt x="128027" y="0"/>
                    </a:cubicBezTo>
                  </a:path>
                </a:pathLst>
              </a:custGeom>
              <a:noFill/>
              <a:ln cap="flat" cmpd="sng" w="38100">
                <a:solidFill>
                  <a:schemeClr val="dk2"/>
                </a:solidFill>
                <a:prstDash val="solid"/>
                <a:round/>
                <a:headEnd len="med" w="med" type="none"/>
                <a:tailEnd len="med" w="med" type="none"/>
              </a:ln>
            </p:spPr>
          </p:sp>
          <p:sp>
            <p:nvSpPr>
              <p:cNvPr id="670" name="Google Shape;670;p48"/>
              <p:cNvSpPr/>
              <p:nvPr/>
            </p:nvSpPr>
            <p:spPr>
              <a:xfrm>
                <a:off x="134050" y="-83775"/>
                <a:ext cx="1390875" cy="290450"/>
              </a:xfrm>
              <a:custGeom>
                <a:rect b="b" l="l" r="r" t="t"/>
                <a:pathLst>
                  <a:path extrusionOk="0" h="11618" w="55635">
                    <a:moveTo>
                      <a:pt x="0" y="11618"/>
                    </a:moveTo>
                    <a:cubicBezTo>
                      <a:pt x="596" y="11283"/>
                      <a:pt x="2160" y="9942"/>
                      <a:pt x="3575" y="9607"/>
                    </a:cubicBezTo>
                    <a:cubicBezTo>
                      <a:pt x="4990" y="9272"/>
                      <a:pt x="7076" y="9607"/>
                      <a:pt x="8491" y="9607"/>
                    </a:cubicBezTo>
                    <a:cubicBezTo>
                      <a:pt x="9906" y="9607"/>
                      <a:pt x="10279" y="9756"/>
                      <a:pt x="12066" y="9607"/>
                    </a:cubicBezTo>
                    <a:cubicBezTo>
                      <a:pt x="13854" y="9458"/>
                      <a:pt x="17578" y="9085"/>
                      <a:pt x="19216" y="8713"/>
                    </a:cubicBezTo>
                    <a:cubicBezTo>
                      <a:pt x="20855" y="8341"/>
                      <a:pt x="20780" y="7671"/>
                      <a:pt x="21897" y="7373"/>
                    </a:cubicBezTo>
                    <a:cubicBezTo>
                      <a:pt x="23014" y="7075"/>
                      <a:pt x="24243" y="7001"/>
                      <a:pt x="25919" y="6926"/>
                    </a:cubicBezTo>
                    <a:cubicBezTo>
                      <a:pt x="27595" y="6852"/>
                      <a:pt x="30387" y="6926"/>
                      <a:pt x="31951" y="6926"/>
                    </a:cubicBezTo>
                    <a:cubicBezTo>
                      <a:pt x="33515" y="6926"/>
                      <a:pt x="33255" y="6926"/>
                      <a:pt x="35303" y="6926"/>
                    </a:cubicBezTo>
                    <a:cubicBezTo>
                      <a:pt x="37351" y="6926"/>
                      <a:pt x="41820" y="7187"/>
                      <a:pt x="44240" y="6926"/>
                    </a:cubicBezTo>
                    <a:cubicBezTo>
                      <a:pt x="46661" y="6665"/>
                      <a:pt x="48411" y="5809"/>
                      <a:pt x="49826" y="5362"/>
                    </a:cubicBezTo>
                    <a:cubicBezTo>
                      <a:pt x="51241" y="4915"/>
                      <a:pt x="51763" y="5139"/>
                      <a:pt x="52731" y="4245"/>
                    </a:cubicBezTo>
                    <a:cubicBezTo>
                      <a:pt x="53699" y="3351"/>
                      <a:pt x="55151" y="708"/>
                      <a:pt x="55635" y="0"/>
                    </a:cubicBezTo>
                  </a:path>
                </a:pathLst>
              </a:custGeom>
              <a:noFill/>
              <a:ln cap="flat" cmpd="sng" w="19050">
                <a:solidFill>
                  <a:schemeClr val="accent2"/>
                </a:solidFill>
                <a:prstDash val="solid"/>
                <a:round/>
                <a:headEnd len="med" w="med" type="none"/>
                <a:tailEnd len="med" w="med" type="none"/>
              </a:ln>
            </p:spPr>
          </p:sp>
        </p:grpSp>
      </p:grpSp>
    </p:spTree>
  </p:cSld>
  <p:clrMapOvr>
    <a:masterClrMapping/>
  </p:clrMapOvr>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9">
    <p:spTree>
      <p:nvGrpSpPr>
        <p:cNvPr id="671" name="Shape 671"/>
        <p:cNvGrpSpPr/>
        <p:nvPr/>
      </p:nvGrpSpPr>
      <p:grpSpPr>
        <a:xfrm>
          <a:off x="0" y="0"/>
          <a:ext cx="0" cy="0"/>
          <a:chOff x="0" y="0"/>
          <a:chExt cx="0" cy="0"/>
        </a:xfrm>
      </p:grpSpPr>
      <p:grpSp>
        <p:nvGrpSpPr>
          <p:cNvPr id="672" name="Google Shape;672;p49"/>
          <p:cNvGrpSpPr/>
          <p:nvPr/>
        </p:nvGrpSpPr>
        <p:grpSpPr>
          <a:xfrm>
            <a:off x="-1509775" y="-1051988"/>
            <a:ext cx="10720800" cy="8547429"/>
            <a:chOff x="-1509775" y="-1051988"/>
            <a:chExt cx="10720800" cy="8547429"/>
          </a:xfrm>
        </p:grpSpPr>
        <p:sp>
          <p:nvSpPr>
            <p:cNvPr id="673" name="Google Shape;673;p49"/>
            <p:cNvSpPr/>
            <p:nvPr/>
          </p:nvSpPr>
          <p:spPr>
            <a:xfrm rot="10800000">
              <a:off x="-1509775" y="4569225"/>
              <a:ext cx="4365049" cy="2926215"/>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49"/>
            <p:cNvSpPr/>
            <p:nvPr/>
          </p:nvSpPr>
          <p:spPr>
            <a:xfrm>
              <a:off x="3223025" y="4848493"/>
              <a:ext cx="368875" cy="374250"/>
            </a:xfrm>
            <a:custGeom>
              <a:rect b="b" l="l" r="r" t="t"/>
              <a:pathLst>
                <a:path extrusionOk="0" h="14970" w="14755">
                  <a:moveTo>
                    <a:pt x="14746" y="0"/>
                  </a:moveTo>
                  <a:cubicBezTo>
                    <a:pt x="14709" y="410"/>
                    <a:pt x="14858" y="1453"/>
                    <a:pt x="14523" y="2458"/>
                  </a:cubicBezTo>
                  <a:cubicBezTo>
                    <a:pt x="14188" y="3464"/>
                    <a:pt x="13742" y="5102"/>
                    <a:pt x="12736" y="6033"/>
                  </a:cubicBezTo>
                  <a:cubicBezTo>
                    <a:pt x="11731" y="6964"/>
                    <a:pt x="9831" y="7337"/>
                    <a:pt x="8490" y="8044"/>
                  </a:cubicBezTo>
                  <a:cubicBezTo>
                    <a:pt x="7149" y="8752"/>
                    <a:pt x="5809" y="9422"/>
                    <a:pt x="4692" y="10278"/>
                  </a:cubicBezTo>
                  <a:cubicBezTo>
                    <a:pt x="3575" y="11135"/>
                    <a:pt x="2569" y="12401"/>
                    <a:pt x="1787" y="13183"/>
                  </a:cubicBezTo>
                  <a:cubicBezTo>
                    <a:pt x="1005" y="13965"/>
                    <a:pt x="298" y="14672"/>
                    <a:pt x="0" y="14970"/>
                  </a:cubicBezTo>
                </a:path>
              </a:pathLst>
            </a:custGeom>
            <a:noFill/>
            <a:ln cap="flat" cmpd="sng" w="19050">
              <a:solidFill>
                <a:schemeClr val="accent2"/>
              </a:solidFill>
              <a:prstDash val="solid"/>
              <a:round/>
              <a:headEnd len="med" w="med" type="none"/>
              <a:tailEnd len="med" w="med" type="none"/>
            </a:ln>
          </p:spPr>
        </p:sp>
        <p:sp>
          <p:nvSpPr>
            <p:cNvPr id="675" name="Google Shape;675;p49"/>
            <p:cNvSpPr/>
            <p:nvPr/>
          </p:nvSpPr>
          <p:spPr>
            <a:xfrm>
              <a:off x="396586" y="4417229"/>
              <a:ext cx="955203" cy="737316"/>
            </a:xfrm>
            <a:custGeom>
              <a:rect b="b" l="l" r="r" t="t"/>
              <a:pathLst>
                <a:path extrusionOk="0" h="30386" w="37984">
                  <a:moveTo>
                    <a:pt x="0" y="0"/>
                  </a:moveTo>
                  <a:cubicBezTo>
                    <a:pt x="1341" y="1303"/>
                    <a:pt x="6219" y="5549"/>
                    <a:pt x="8044" y="7820"/>
                  </a:cubicBezTo>
                  <a:cubicBezTo>
                    <a:pt x="9869" y="10092"/>
                    <a:pt x="9460" y="12102"/>
                    <a:pt x="10949" y="13629"/>
                  </a:cubicBezTo>
                  <a:cubicBezTo>
                    <a:pt x="12439" y="15156"/>
                    <a:pt x="15082" y="16273"/>
                    <a:pt x="16981" y="16980"/>
                  </a:cubicBezTo>
                  <a:cubicBezTo>
                    <a:pt x="18880" y="17688"/>
                    <a:pt x="20184" y="17278"/>
                    <a:pt x="22344" y="17874"/>
                  </a:cubicBezTo>
                  <a:cubicBezTo>
                    <a:pt x="24504" y="18470"/>
                    <a:pt x="27966" y="19103"/>
                    <a:pt x="29940" y="20555"/>
                  </a:cubicBezTo>
                  <a:cubicBezTo>
                    <a:pt x="31914" y="22007"/>
                    <a:pt x="32845" y="24950"/>
                    <a:pt x="34186" y="26588"/>
                  </a:cubicBezTo>
                  <a:cubicBezTo>
                    <a:pt x="35527" y="28227"/>
                    <a:pt x="37351" y="29753"/>
                    <a:pt x="37984" y="30386"/>
                  </a:cubicBezTo>
                </a:path>
              </a:pathLst>
            </a:custGeom>
            <a:noFill/>
            <a:ln cap="flat" cmpd="sng" w="19050">
              <a:solidFill>
                <a:schemeClr val="accent2"/>
              </a:solidFill>
              <a:prstDash val="solid"/>
              <a:round/>
              <a:headEnd len="med" w="med" type="none"/>
              <a:tailEnd len="med" w="med" type="none"/>
            </a:ln>
          </p:spPr>
        </p:sp>
        <p:sp>
          <p:nvSpPr>
            <p:cNvPr id="676" name="Google Shape;676;p49"/>
            <p:cNvSpPr/>
            <p:nvPr/>
          </p:nvSpPr>
          <p:spPr>
            <a:xfrm>
              <a:off x="245750" y="4358641"/>
              <a:ext cx="430125" cy="929975"/>
            </a:xfrm>
            <a:custGeom>
              <a:rect b="b" l="l" r="r" t="t"/>
              <a:pathLst>
                <a:path extrusionOk="0" h="37199" w="17205">
                  <a:moveTo>
                    <a:pt x="9385" y="379"/>
                  </a:moveTo>
                  <a:cubicBezTo>
                    <a:pt x="9385" y="342"/>
                    <a:pt x="9906" y="-283"/>
                    <a:pt x="9385" y="156"/>
                  </a:cubicBezTo>
                  <a:cubicBezTo>
                    <a:pt x="8864" y="595"/>
                    <a:pt x="7486" y="1942"/>
                    <a:pt x="6257" y="3014"/>
                  </a:cubicBezTo>
                  <a:cubicBezTo>
                    <a:pt x="5028" y="4086"/>
                    <a:pt x="3055" y="4690"/>
                    <a:pt x="2012" y="6589"/>
                  </a:cubicBezTo>
                  <a:cubicBezTo>
                    <a:pt x="969" y="8488"/>
                    <a:pt x="-36" y="11877"/>
                    <a:pt x="1" y="14409"/>
                  </a:cubicBezTo>
                  <a:cubicBezTo>
                    <a:pt x="38" y="16941"/>
                    <a:pt x="1267" y="19734"/>
                    <a:pt x="2235" y="21782"/>
                  </a:cubicBezTo>
                  <a:cubicBezTo>
                    <a:pt x="3203" y="23830"/>
                    <a:pt x="4097" y="24985"/>
                    <a:pt x="5810" y="26698"/>
                  </a:cubicBezTo>
                  <a:cubicBezTo>
                    <a:pt x="7523" y="28411"/>
                    <a:pt x="10614" y="30310"/>
                    <a:pt x="12513" y="32060"/>
                  </a:cubicBezTo>
                  <a:cubicBezTo>
                    <a:pt x="14412" y="33810"/>
                    <a:pt x="16423" y="36343"/>
                    <a:pt x="17205" y="37199"/>
                  </a:cubicBezTo>
                </a:path>
              </a:pathLst>
            </a:custGeom>
            <a:noFill/>
            <a:ln cap="flat" cmpd="sng" w="38100">
              <a:solidFill>
                <a:schemeClr val="accent2"/>
              </a:solidFill>
              <a:prstDash val="solid"/>
              <a:round/>
              <a:headEnd len="med" w="med" type="none"/>
              <a:tailEnd len="med" w="med" type="none"/>
            </a:ln>
          </p:spPr>
        </p:sp>
        <p:sp>
          <p:nvSpPr>
            <p:cNvPr id="677" name="Google Shape;677;p49"/>
            <p:cNvSpPr/>
            <p:nvPr/>
          </p:nvSpPr>
          <p:spPr>
            <a:xfrm flipH="1" rot="2497583">
              <a:off x="-734542"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49"/>
            <p:cNvSpPr/>
            <p:nvPr/>
          </p:nvSpPr>
          <p:spPr>
            <a:xfrm>
              <a:off x="-61450" y="4204956"/>
              <a:ext cx="1843725" cy="813300"/>
            </a:xfrm>
            <a:custGeom>
              <a:rect b="b" l="l" r="r" t="t"/>
              <a:pathLst>
                <a:path extrusionOk="0" h="32532" w="73749">
                  <a:moveTo>
                    <a:pt x="0" y="717"/>
                  </a:moveTo>
                  <a:cubicBezTo>
                    <a:pt x="1564" y="643"/>
                    <a:pt x="6144" y="-511"/>
                    <a:pt x="9384" y="271"/>
                  </a:cubicBezTo>
                  <a:cubicBezTo>
                    <a:pt x="12624" y="1053"/>
                    <a:pt x="16348" y="4256"/>
                    <a:pt x="19439" y="5410"/>
                  </a:cubicBezTo>
                  <a:cubicBezTo>
                    <a:pt x="22530" y="6564"/>
                    <a:pt x="25248" y="6117"/>
                    <a:pt x="27929" y="7197"/>
                  </a:cubicBezTo>
                  <a:cubicBezTo>
                    <a:pt x="30610" y="8277"/>
                    <a:pt x="32323" y="10958"/>
                    <a:pt x="35526" y="11889"/>
                  </a:cubicBezTo>
                  <a:cubicBezTo>
                    <a:pt x="38729" y="12820"/>
                    <a:pt x="43682" y="11517"/>
                    <a:pt x="47145" y="12783"/>
                  </a:cubicBezTo>
                  <a:cubicBezTo>
                    <a:pt x="50608" y="14049"/>
                    <a:pt x="53922" y="17810"/>
                    <a:pt x="56305" y="19486"/>
                  </a:cubicBezTo>
                  <a:cubicBezTo>
                    <a:pt x="58688" y="21162"/>
                    <a:pt x="59444" y="22206"/>
                    <a:pt x="61444" y="22837"/>
                  </a:cubicBezTo>
                  <a:cubicBezTo>
                    <a:pt x="63444" y="23469"/>
                    <a:pt x="66860" y="22611"/>
                    <a:pt x="68303" y="23275"/>
                  </a:cubicBezTo>
                  <a:cubicBezTo>
                    <a:pt x="69746" y="23939"/>
                    <a:pt x="69543" y="25777"/>
                    <a:pt x="70102" y="26819"/>
                  </a:cubicBezTo>
                  <a:cubicBezTo>
                    <a:pt x="70661" y="27861"/>
                    <a:pt x="71048" y="28577"/>
                    <a:pt x="71656" y="29529"/>
                  </a:cubicBezTo>
                  <a:cubicBezTo>
                    <a:pt x="72264" y="30481"/>
                    <a:pt x="73400" y="32032"/>
                    <a:pt x="73749" y="32532"/>
                  </a:cubicBezTo>
                </a:path>
              </a:pathLst>
            </a:custGeom>
            <a:noFill/>
            <a:ln cap="flat" cmpd="sng" w="38100">
              <a:solidFill>
                <a:schemeClr val="dk2"/>
              </a:solidFill>
              <a:prstDash val="solid"/>
              <a:round/>
              <a:headEnd len="med" w="med" type="none"/>
              <a:tailEnd len="med" w="med" type="none"/>
            </a:ln>
          </p:spPr>
        </p:sp>
        <p:sp>
          <p:nvSpPr>
            <p:cNvPr id="679" name="Google Shape;679;p49"/>
            <p:cNvSpPr/>
            <p:nvPr/>
          </p:nvSpPr>
          <p:spPr>
            <a:xfrm>
              <a:off x="1768775" y="4748383"/>
              <a:ext cx="2610525" cy="485550"/>
            </a:xfrm>
            <a:custGeom>
              <a:rect b="b" l="l" r="r" t="t"/>
              <a:pathLst>
                <a:path extrusionOk="0" h="19422" w="104421">
                  <a:moveTo>
                    <a:pt x="0" y="10184"/>
                  </a:moveTo>
                  <a:cubicBezTo>
                    <a:pt x="1446" y="10563"/>
                    <a:pt x="5536" y="12481"/>
                    <a:pt x="8677" y="12457"/>
                  </a:cubicBezTo>
                  <a:cubicBezTo>
                    <a:pt x="11818" y="12433"/>
                    <a:pt x="15476" y="10292"/>
                    <a:pt x="18846" y="10038"/>
                  </a:cubicBezTo>
                  <a:cubicBezTo>
                    <a:pt x="22217" y="9784"/>
                    <a:pt x="26023" y="10613"/>
                    <a:pt x="28900" y="10931"/>
                  </a:cubicBezTo>
                  <a:cubicBezTo>
                    <a:pt x="31777" y="11250"/>
                    <a:pt x="33953" y="12167"/>
                    <a:pt x="36110" y="11949"/>
                  </a:cubicBezTo>
                  <a:cubicBezTo>
                    <a:pt x="38267" y="11731"/>
                    <a:pt x="39141" y="10740"/>
                    <a:pt x="41841" y="9621"/>
                  </a:cubicBezTo>
                  <a:cubicBezTo>
                    <a:pt x="44542" y="8502"/>
                    <a:pt x="49481" y="6389"/>
                    <a:pt x="52313" y="5234"/>
                  </a:cubicBezTo>
                  <a:cubicBezTo>
                    <a:pt x="55145" y="4079"/>
                    <a:pt x="56176" y="2925"/>
                    <a:pt x="58834" y="2691"/>
                  </a:cubicBezTo>
                  <a:cubicBezTo>
                    <a:pt x="61492" y="2458"/>
                    <a:pt x="65382" y="3767"/>
                    <a:pt x="68263" y="3833"/>
                  </a:cubicBezTo>
                  <a:cubicBezTo>
                    <a:pt x="71144" y="3899"/>
                    <a:pt x="73960" y="3726"/>
                    <a:pt x="76120" y="3088"/>
                  </a:cubicBezTo>
                  <a:cubicBezTo>
                    <a:pt x="78280" y="2450"/>
                    <a:pt x="78288" y="-124"/>
                    <a:pt x="81222" y="5"/>
                  </a:cubicBezTo>
                  <a:cubicBezTo>
                    <a:pt x="84156" y="134"/>
                    <a:pt x="89856" y="627"/>
                    <a:pt x="93722" y="3863"/>
                  </a:cubicBezTo>
                  <a:cubicBezTo>
                    <a:pt x="97589" y="7099"/>
                    <a:pt x="102638" y="16829"/>
                    <a:pt x="104421" y="19422"/>
                  </a:cubicBezTo>
                </a:path>
              </a:pathLst>
            </a:custGeom>
            <a:noFill/>
            <a:ln cap="flat" cmpd="sng" w="38100">
              <a:solidFill>
                <a:schemeClr val="dk2"/>
              </a:solidFill>
              <a:prstDash val="solid"/>
              <a:round/>
              <a:headEnd len="med" w="med" type="none"/>
              <a:tailEnd len="med" w="med" type="none"/>
            </a:ln>
          </p:spPr>
        </p:sp>
        <p:sp>
          <p:nvSpPr>
            <p:cNvPr id="680" name="Google Shape;680;p49"/>
            <p:cNvSpPr/>
            <p:nvPr/>
          </p:nvSpPr>
          <p:spPr>
            <a:xfrm>
              <a:off x="1066900" y="5010493"/>
              <a:ext cx="709400" cy="262525"/>
            </a:xfrm>
            <a:custGeom>
              <a:rect b="b" l="l" r="r" t="t"/>
              <a:pathLst>
                <a:path extrusionOk="0" h="10501" w="28376">
                  <a:moveTo>
                    <a:pt x="28376" y="0"/>
                  </a:moveTo>
                  <a:cubicBezTo>
                    <a:pt x="27706" y="447"/>
                    <a:pt x="25993" y="2197"/>
                    <a:pt x="24354" y="2681"/>
                  </a:cubicBezTo>
                  <a:cubicBezTo>
                    <a:pt x="22716" y="3165"/>
                    <a:pt x="20817" y="2830"/>
                    <a:pt x="18545" y="2904"/>
                  </a:cubicBezTo>
                  <a:cubicBezTo>
                    <a:pt x="16274" y="2979"/>
                    <a:pt x="12401" y="2830"/>
                    <a:pt x="10725" y="3128"/>
                  </a:cubicBezTo>
                  <a:cubicBezTo>
                    <a:pt x="9049" y="3426"/>
                    <a:pt x="9682" y="4134"/>
                    <a:pt x="8490" y="4692"/>
                  </a:cubicBezTo>
                  <a:cubicBezTo>
                    <a:pt x="7298" y="5251"/>
                    <a:pt x="4990" y="5511"/>
                    <a:pt x="3575" y="6479"/>
                  </a:cubicBezTo>
                  <a:cubicBezTo>
                    <a:pt x="2160" y="7447"/>
                    <a:pt x="596" y="9831"/>
                    <a:pt x="0" y="10501"/>
                  </a:cubicBezTo>
                </a:path>
              </a:pathLst>
            </a:custGeom>
            <a:noFill/>
            <a:ln cap="flat" cmpd="sng" w="38100">
              <a:solidFill>
                <a:schemeClr val="dk2"/>
              </a:solidFill>
              <a:prstDash val="solid"/>
              <a:round/>
              <a:headEnd len="med" w="med" type="none"/>
              <a:tailEnd len="med" w="med" type="none"/>
            </a:ln>
          </p:spPr>
        </p:sp>
        <p:grpSp>
          <p:nvGrpSpPr>
            <p:cNvPr id="681" name="Google Shape;681;p49"/>
            <p:cNvGrpSpPr/>
            <p:nvPr/>
          </p:nvGrpSpPr>
          <p:grpSpPr>
            <a:xfrm>
              <a:off x="6570175" y="-56275"/>
              <a:ext cx="2640850" cy="676300"/>
              <a:chOff x="6570175" y="-56275"/>
              <a:chExt cx="2640850" cy="676300"/>
            </a:xfrm>
          </p:grpSpPr>
          <p:sp>
            <p:nvSpPr>
              <p:cNvPr id="682" name="Google Shape;682;p49"/>
              <p:cNvSpPr/>
              <p:nvPr/>
            </p:nvSpPr>
            <p:spPr>
              <a:xfrm>
                <a:off x="7900575" y="-25600"/>
                <a:ext cx="317250" cy="240500"/>
              </a:xfrm>
              <a:custGeom>
                <a:rect b="b" l="l" r="r" t="t"/>
                <a:pathLst>
                  <a:path extrusionOk="0" h="9620" w="12690">
                    <a:moveTo>
                      <a:pt x="0" y="9620"/>
                    </a:moveTo>
                    <a:cubicBezTo>
                      <a:pt x="853" y="9415"/>
                      <a:pt x="3480" y="9040"/>
                      <a:pt x="5117" y="8392"/>
                    </a:cubicBezTo>
                    <a:cubicBezTo>
                      <a:pt x="6754" y="7744"/>
                      <a:pt x="9005" y="6686"/>
                      <a:pt x="9824" y="5731"/>
                    </a:cubicBezTo>
                    <a:cubicBezTo>
                      <a:pt x="10643" y="4776"/>
                      <a:pt x="9551" y="3616"/>
                      <a:pt x="10029" y="2661"/>
                    </a:cubicBezTo>
                    <a:cubicBezTo>
                      <a:pt x="10507" y="1706"/>
                      <a:pt x="12247" y="444"/>
                      <a:pt x="12690" y="0"/>
                    </a:cubicBezTo>
                  </a:path>
                </a:pathLst>
              </a:custGeom>
              <a:noFill/>
              <a:ln cap="flat" cmpd="sng" w="38100">
                <a:solidFill>
                  <a:schemeClr val="accent2"/>
                </a:solidFill>
                <a:prstDash val="solid"/>
                <a:round/>
                <a:headEnd len="med" w="med" type="none"/>
                <a:tailEnd len="med" w="med" type="none"/>
              </a:ln>
            </p:spPr>
          </p:sp>
          <p:sp>
            <p:nvSpPr>
              <p:cNvPr id="683" name="Google Shape;683;p49"/>
              <p:cNvSpPr/>
              <p:nvPr/>
            </p:nvSpPr>
            <p:spPr>
              <a:xfrm>
                <a:off x="8843507" y="368825"/>
                <a:ext cx="317249" cy="92100"/>
              </a:xfrm>
              <a:custGeom>
                <a:rect b="b" l="l" r="r" t="t"/>
                <a:pathLst>
                  <a:path extrusionOk="0" h="3684" w="10030">
                    <a:moveTo>
                      <a:pt x="0" y="3684"/>
                    </a:moveTo>
                    <a:cubicBezTo>
                      <a:pt x="1024" y="3445"/>
                      <a:pt x="4640" y="2558"/>
                      <a:pt x="6141" y="2251"/>
                    </a:cubicBezTo>
                    <a:cubicBezTo>
                      <a:pt x="7642" y="1944"/>
                      <a:pt x="8358" y="2217"/>
                      <a:pt x="9006" y="1842"/>
                    </a:cubicBezTo>
                    <a:cubicBezTo>
                      <a:pt x="9654" y="1467"/>
                      <a:pt x="9859" y="307"/>
                      <a:pt x="10030" y="0"/>
                    </a:cubicBezTo>
                  </a:path>
                </a:pathLst>
              </a:custGeom>
              <a:noFill/>
              <a:ln cap="flat" cmpd="sng" w="38100">
                <a:solidFill>
                  <a:schemeClr val="accent2"/>
                </a:solidFill>
                <a:prstDash val="solid"/>
                <a:round/>
                <a:headEnd len="med" w="med" type="none"/>
                <a:tailEnd len="med" w="med" type="none"/>
              </a:ln>
            </p:spPr>
          </p:sp>
          <p:sp>
            <p:nvSpPr>
              <p:cNvPr id="684" name="Google Shape;684;p49"/>
              <p:cNvSpPr/>
              <p:nvPr/>
            </p:nvSpPr>
            <p:spPr>
              <a:xfrm>
                <a:off x="6570175" y="-56275"/>
                <a:ext cx="2640850" cy="676300"/>
              </a:xfrm>
              <a:custGeom>
                <a:rect b="b" l="l" r="r" t="t"/>
                <a:pathLst>
                  <a:path extrusionOk="0" h="27052" w="105634">
                    <a:moveTo>
                      <a:pt x="0" y="0"/>
                    </a:moveTo>
                    <a:cubicBezTo>
                      <a:pt x="2831" y="1058"/>
                      <a:pt x="12349" y="5288"/>
                      <a:pt x="16988" y="6345"/>
                    </a:cubicBezTo>
                    <a:cubicBezTo>
                      <a:pt x="21627" y="7403"/>
                      <a:pt x="23777" y="6209"/>
                      <a:pt x="27836" y="6345"/>
                    </a:cubicBezTo>
                    <a:cubicBezTo>
                      <a:pt x="31896" y="6481"/>
                      <a:pt x="37524" y="6617"/>
                      <a:pt x="41345" y="7163"/>
                    </a:cubicBezTo>
                    <a:cubicBezTo>
                      <a:pt x="45166" y="7709"/>
                      <a:pt x="47792" y="8596"/>
                      <a:pt x="50760" y="9619"/>
                    </a:cubicBezTo>
                    <a:cubicBezTo>
                      <a:pt x="53728" y="10643"/>
                      <a:pt x="55263" y="12451"/>
                      <a:pt x="59152" y="13304"/>
                    </a:cubicBezTo>
                    <a:cubicBezTo>
                      <a:pt x="63041" y="14157"/>
                      <a:pt x="69147" y="13952"/>
                      <a:pt x="74093" y="14736"/>
                    </a:cubicBezTo>
                    <a:cubicBezTo>
                      <a:pt x="79039" y="15521"/>
                      <a:pt x="85212" y="16107"/>
                      <a:pt x="88830" y="18011"/>
                    </a:cubicBezTo>
                    <a:cubicBezTo>
                      <a:pt x="92448" y="19915"/>
                      <a:pt x="93635" y="25024"/>
                      <a:pt x="95803" y="26158"/>
                    </a:cubicBezTo>
                    <a:cubicBezTo>
                      <a:pt x="97971" y="27293"/>
                      <a:pt x="100198" y="24669"/>
                      <a:pt x="101836" y="24818"/>
                    </a:cubicBezTo>
                    <a:cubicBezTo>
                      <a:pt x="103475" y="24967"/>
                      <a:pt x="105001" y="26680"/>
                      <a:pt x="105634" y="27052"/>
                    </a:cubicBezTo>
                  </a:path>
                </a:pathLst>
              </a:custGeom>
              <a:noFill/>
              <a:ln cap="flat" cmpd="sng" w="38100">
                <a:solidFill>
                  <a:schemeClr val="dk2"/>
                </a:solidFill>
                <a:prstDash val="solid"/>
                <a:round/>
                <a:headEnd len="med" w="med" type="none"/>
                <a:tailEnd len="med" w="med" type="none"/>
              </a:ln>
            </p:spPr>
          </p:sp>
        </p:gr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1" name="Shape 71"/>
        <p:cNvGrpSpPr/>
        <p:nvPr/>
      </p:nvGrpSpPr>
      <p:grpSpPr>
        <a:xfrm>
          <a:off x="0" y="0"/>
          <a:ext cx="0" cy="0"/>
          <a:chOff x="0" y="0"/>
          <a:chExt cx="0" cy="0"/>
        </a:xfrm>
      </p:grpSpPr>
      <p:sp>
        <p:nvSpPr>
          <p:cNvPr id="72" name="Google Shape;72;p6"/>
          <p:cNvSpPr/>
          <p:nvPr/>
        </p:nvSpPr>
        <p:spPr>
          <a:xfrm rot="10800000">
            <a:off x="7317425" y="4569225"/>
            <a:ext cx="4365049" cy="2926215"/>
          </a:xfrm>
          <a:custGeom>
            <a:rect b="b" l="l" r="r" t="t"/>
            <a:pathLst>
              <a:path extrusionOk="0" h="72873" w="108705">
                <a:moveTo>
                  <a:pt x="21537" y="1"/>
                </a:moveTo>
                <a:cubicBezTo>
                  <a:pt x="20162" y="1"/>
                  <a:pt x="18789" y="150"/>
                  <a:pt x="17443" y="467"/>
                </a:cubicBezTo>
                <a:cubicBezTo>
                  <a:pt x="14872" y="1098"/>
                  <a:pt x="12455" y="2265"/>
                  <a:pt x="10359" y="3908"/>
                </a:cubicBezTo>
                <a:cubicBezTo>
                  <a:pt x="6704" y="6778"/>
                  <a:pt x="3942" y="10623"/>
                  <a:pt x="2406" y="15005"/>
                </a:cubicBezTo>
                <a:cubicBezTo>
                  <a:pt x="1" y="21887"/>
                  <a:pt x="465" y="29495"/>
                  <a:pt x="2322" y="36531"/>
                </a:cubicBezTo>
                <a:cubicBezTo>
                  <a:pt x="4632" y="45258"/>
                  <a:pt x="9169" y="53486"/>
                  <a:pt x="15872" y="59546"/>
                </a:cubicBezTo>
                <a:cubicBezTo>
                  <a:pt x="23444" y="66392"/>
                  <a:pt x="33433" y="70119"/>
                  <a:pt x="43494" y="71845"/>
                </a:cubicBezTo>
                <a:cubicBezTo>
                  <a:pt x="47363" y="72508"/>
                  <a:pt x="51330" y="72873"/>
                  <a:pt x="55287" y="72873"/>
                </a:cubicBezTo>
                <a:cubicBezTo>
                  <a:pt x="64894" y="72873"/>
                  <a:pt x="74447" y="70724"/>
                  <a:pt x="82416" y="65487"/>
                </a:cubicBezTo>
                <a:cubicBezTo>
                  <a:pt x="89512" y="60832"/>
                  <a:pt x="95001" y="53926"/>
                  <a:pt x="98477" y="46187"/>
                </a:cubicBezTo>
                <a:cubicBezTo>
                  <a:pt x="103121" y="35876"/>
                  <a:pt x="108705" y="15064"/>
                  <a:pt x="94846" y="9135"/>
                </a:cubicBezTo>
                <a:cubicBezTo>
                  <a:pt x="93101" y="8418"/>
                  <a:pt x="91265" y="8067"/>
                  <a:pt x="89441" y="8067"/>
                </a:cubicBezTo>
                <a:cubicBezTo>
                  <a:pt x="86087" y="8067"/>
                  <a:pt x="82776" y="9253"/>
                  <a:pt x="80154" y="11528"/>
                </a:cubicBezTo>
                <a:cubicBezTo>
                  <a:pt x="75213" y="15922"/>
                  <a:pt x="74046" y="23101"/>
                  <a:pt x="70521" y="28685"/>
                </a:cubicBezTo>
                <a:cubicBezTo>
                  <a:pt x="68509" y="31876"/>
                  <a:pt x="65592" y="34614"/>
                  <a:pt x="62020" y="35829"/>
                </a:cubicBezTo>
                <a:cubicBezTo>
                  <a:pt x="60773" y="36255"/>
                  <a:pt x="59446" y="36475"/>
                  <a:pt x="58124" y="36475"/>
                </a:cubicBezTo>
                <a:cubicBezTo>
                  <a:pt x="55647" y="36475"/>
                  <a:pt x="53192" y="35705"/>
                  <a:pt x="51329" y="34090"/>
                </a:cubicBezTo>
                <a:cubicBezTo>
                  <a:pt x="47280" y="30578"/>
                  <a:pt x="46899" y="24613"/>
                  <a:pt x="45244" y="19839"/>
                </a:cubicBezTo>
                <a:cubicBezTo>
                  <a:pt x="43363" y="14433"/>
                  <a:pt x="40161" y="9040"/>
                  <a:pt x="35839" y="5408"/>
                </a:cubicBezTo>
                <a:cubicBezTo>
                  <a:pt x="31934" y="2124"/>
                  <a:pt x="26720" y="1"/>
                  <a:pt x="21537"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6"/>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lvl1pPr lvl="0">
              <a:spcBef>
                <a:spcPts val="0"/>
              </a:spcBef>
              <a:spcAft>
                <a:spcPts val="0"/>
              </a:spcAft>
              <a:buClr>
                <a:schemeClr val="accent6"/>
              </a:buClr>
              <a:buSzPts val="2800"/>
              <a:buNone/>
              <a:defRPr>
                <a:solidFill>
                  <a:schemeClr val="accent5"/>
                </a:solidFill>
              </a:defRPr>
            </a:lvl1pPr>
            <a:lvl2pPr lvl="1">
              <a:spcBef>
                <a:spcPts val="0"/>
              </a:spcBef>
              <a:spcAft>
                <a:spcPts val="0"/>
              </a:spcAft>
              <a:buClr>
                <a:schemeClr val="accent6"/>
              </a:buClr>
              <a:buSzPts val="2800"/>
              <a:buNone/>
              <a:defRPr>
                <a:solidFill>
                  <a:schemeClr val="accent6"/>
                </a:solidFill>
              </a:defRPr>
            </a:lvl2pPr>
            <a:lvl3pPr lvl="2">
              <a:spcBef>
                <a:spcPts val="0"/>
              </a:spcBef>
              <a:spcAft>
                <a:spcPts val="0"/>
              </a:spcAft>
              <a:buClr>
                <a:schemeClr val="accent6"/>
              </a:buClr>
              <a:buSzPts val="2800"/>
              <a:buNone/>
              <a:defRPr>
                <a:solidFill>
                  <a:schemeClr val="accent6"/>
                </a:solidFill>
              </a:defRPr>
            </a:lvl3pPr>
            <a:lvl4pPr lvl="3">
              <a:spcBef>
                <a:spcPts val="0"/>
              </a:spcBef>
              <a:spcAft>
                <a:spcPts val="0"/>
              </a:spcAft>
              <a:buClr>
                <a:schemeClr val="accent6"/>
              </a:buClr>
              <a:buSzPts val="2800"/>
              <a:buNone/>
              <a:defRPr>
                <a:solidFill>
                  <a:schemeClr val="accent6"/>
                </a:solidFill>
              </a:defRPr>
            </a:lvl4pPr>
            <a:lvl5pPr lvl="4">
              <a:spcBef>
                <a:spcPts val="0"/>
              </a:spcBef>
              <a:spcAft>
                <a:spcPts val="0"/>
              </a:spcAft>
              <a:buClr>
                <a:schemeClr val="accent6"/>
              </a:buClr>
              <a:buSzPts val="2800"/>
              <a:buNone/>
              <a:defRPr>
                <a:solidFill>
                  <a:schemeClr val="accent6"/>
                </a:solidFill>
              </a:defRPr>
            </a:lvl5pPr>
            <a:lvl6pPr lvl="5">
              <a:spcBef>
                <a:spcPts val="0"/>
              </a:spcBef>
              <a:spcAft>
                <a:spcPts val="0"/>
              </a:spcAft>
              <a:buClr>
                <a:schemeClr val="accent6"/>
              </a:buClr>
              <a:buSzPts val="2800"/>
              <a:buNone/>
              <a:defRPr>
                <a:solidFill>
                  <a:schemeClr val="accent6"/>
                </a:solidFill>
              </a:defRPr>
            </a:lvl6pPr>
            <a:lvl7pPr lvl="6">
              <a:spcBef>
                <a:spcPts val="0"/>
              </a:spcBef>
              <a:spcAft>
                <a:spcPts val="0"/>
              </a:spcAft>
              <a:buClr>
                <a:schemeClr val="accent6"/>
              </a:buClr>
              <a:buSzPts val="2800"/>
              <a:buNone/>
              <a:defRPr>
                <a:solidFill>
                  <a:schemeClr val="accent6"/>
                </a:solidFill>
              </a:defRPr>
            </a:lvl7pPr>
            <a:lvl8pPr lvl="7">
              <a:spcBef>
                <a:spcPts val="0"/>
              </a:spcBef>
              <a:spcAft>
                <a:spcPts val="0"/>
              </a:spcAft>
              <a:buClr>
                <a:schemeClr val="accent6"/>
              </a:buClr>
              <a:buSzPts val="2800"/>
              <a:buNone/>
              <a:defRPr>
                <a:solidFill>
                  <a:schemeClr val="accent6"/>
                </a:solidFill>
              </a:defRPr>
            </a:lvl8pPr>
            <a:lvl9pPr lvl="8">
              <a:spcBef>
                <a:spcPts val="0"/>
              </a:spcBef>
              <a:spcAft>
                <a:spcPts val="0"/>
              </a:spcAft>
              <a:buClr>
                <a:schemeClr val="accent6"/>
              </a:buClr>
              <a:buSzPts val="2800"/>
              <a:buNone/>
              <a:defRPr>
                <a:solidFill>
                  <a:schemeClr val="accent6"/>
                </a:solidFill>
              </a:defRPr>
            </a:lvl9pPr>
          </a:lstStyle>
          <a:p/>
        </p:txBody>
      </p:sp>
      <p:grpSp>
        <p:nvGrpSpPr>
          <p:cNvPr id="74" name="Google Shape;74;p6"/>
          <p:cNvGrpSpPr/>
          <p:nvPr/>
        </p:nvGrpSpPr>
        <p:grpSpPr>
          <a:xfrm>
            <a:off x="-1408689" y="-1051988"/>
            <a:ext cx="11954968" cy="7456655"/>
            <a:chOff x="-1408689" y="-1051988"/>
            <a:chExt cx="11954968" cy="7456655"/>
          </a:xfrm>
        </p:grpSpPr>
        <p:grpSp>
          <p:nvGrpSpPr>
            <p:cNvPr id="75" name="Google Shape;75;p6"/>
            <p:cNvGrpSpPr/>
            <p:nvPr/>
          </p:nvGrpSpPr>
          <p:grpSpPr>
            <a:xfrm>
              <a:off x="-73800" y="-1051988"/>
              <a:ext cx="10620079" cy="6329294"/>
              <a:chOff x="-73800" y="-1051988"/>
              <a:chExt cx="10620079" cy="6329294"/>
            </a:xfrm>
          </p:grpSpPr>
          <p:sp>
            <p:nvSpPr>
              <p:cNvPr id="76" name="Google Shape;76;p6"/>
              <p:cNvSpPr/>
              <p:nvPr/>
            </p:nvSpPr>
            <p:spPr>
              <a:xfrm>
                <a:off x="-67650" y="657975"/>
                <a:ext cx="719475" cy="468875"/>
              </a:xfrm>
              <a:custGeom>
                <a:rect b="b" l="l" r="r" t="t"/>
                <a:pathLst>
                  <a:path extrusionOk="0" h="18755" w="28779">
                    <a:moveTo>
                      <a:pt x="28779" y="18694"/>
                    </a:moveTo>
                    <a:cubicBezTo>
                      <a:pt x="27098" y="18530"/>
                      <a:pt x="21523" y="19268"/>
                      <a:pt x="18694" y="17710"/>
                    </a:cubicBezTo>
                    <a:cubicBezTo>
                      <a:pt x="15865" y="16152"/>
                      <a:pt x="13652" y="11561"/>
                      <a:pt x="11807" y="9347"/>
                    </a:cubicBezTo>
                    <a:cubicBezTo>
                      <a:pt x="9962" y="7133"/>
                      <a:pt x="9593" y="5985"/>
                      <a:pt x="7625" y="4427"/>
                    </a:cubicBezTo>
                    <a:cubicBezTo>
                      <a:pt x="5657" y="2869"/>
                      <a:pt x="1271" y="738"/>
                      <a:pt x="0" y="0"/>
                    </a:cubicBezTo>
                  </a:path>
                </a:pathLst>
              </a:custGeom>
              <a:noFill/>
              <a:ln cap="flat" cmpd="sng" w="38100">
                <a:solidFill>
                  <a:schemeClr val="accent2"/>
                </a:solidFill>
                <a:prstDash val="solid"/>
                <a:round/>
                <a:headEnd len="med" w="med" type="none"/>
                <a:tailEnd len="med" w="med" type="none"/>
              </a:ln>
            </p:spPr>
          </p:sp>
          <p:sp>
            <p:nvSpPr>
              <p:cNvPr id="77" name="Google Shape;77;p6"/>
              <p:cNvSpPr/>
              <p:nvPr/>
            </p:nvSpPr>
            <p:spPr>
              <a:xfrm>
                <a:off x="591385" y="-122975"/>
                <a:ext cx="233375" cy="780950"/>
              </a:xfrm>
              <a:custGeom>
                <a:rect b="b" l="l" r="r" t="t"/>
                <a:pathLst>
                  <a:path extrusionOk="0" h="31238" w="9335">
                    <a:moveTo>
                      <a:pt x="696" y="0"/>
                    </a:moveTo>
                    <a:cubicBezTo>
                      <a:pt x="2131" y="1681"/>
                      <a:pt x="9059" y="6764"/>
                      <a:pt x="9305" y="10084"/>
                    </a:cubicBezTo>
                    <a:cubicBezTo>
                      <a:pt x="9551" y="13405"/>
                      <a:pt x="3648" y="17258"/>
                      <a:pt x="2172" y="19923"/>
                    </a:cubicBezTo>
                    <a:cubicBezTo>
                      <a:pt x="696" y="22588"/>
                      <a:pt x="-739" y="24187"/>
                      <a:pt x="450" y="26073"/>
                    </a:cubicBezTo>
                    <a:cubicBezTo>
                      <a:pt x="1639" y="27959"/>
                      <a:pt x="7829" y="30377"/>
                      <a:pt x="9305" y="31238"/>
                    </a:cubicBezTo>
                  </a:path>
                </a:pathLst>
              </a:custGeom>
              <a:noFill/>
              <a:ln cap="flat" cmpd="sng" w="38100">
                <a:solidFill>
                  <a:schemeClr val="accent2"/>
                </a:solidFill>
                <a:prstDash val="solid"/>
                <a:round/>
                <a:headEnd len="med" w="med" type="none"/>
                <a:tailEnd len="med" w="med" type="none"/>
              </a:ln>
            </p:spPr>
          </p:sp>
          <p:sp>
            <p:nvSpPr>
              <p:cNvPr id="78" name="Google Shape;78;p6"/>
              <p:cNvSpPr/>
              <p:nvPr/>
            </p:nvSpPr>
            <p:spPr>
              <a:xfrm>
                <a:off x="-49200" y="192420"/>
                <a:ext cx="842450" cy="1271100"/>
              </a:xfrm>
              <a:custGeom>
                <a:rect b="b" l="l" r="r" t="t"/>
                <a:pathLst>
                  <a:path extrusionOk="0" h="50844" w="33698">
                    <a:moveTo>
                      <a:pt x="0" y="50844"/>
                    </a:moveTo>
                    <a:cubicBezTo>
                      <a:pt x="738" y="48548"/>
                      <a:pt x="3567" y="41825"/>
                      <a:pt x="4428" y="37070"/>
                    </a:cubicBezTo>
                    <a:cubicBezTo>
                      <a:pt x="5289" y="32315"/>
                      <a:pt x="4756" y="26863"/>
                      <a:pt x="5166" y="22312"/>
                    </a:cubicBezTo>
                    <a:cubicBezTo>
                      <a:pt x="5576" y="17762"/>
                      <a:pt x="5534" y="13293"/>
                      <a:pt x="6887" y="9767"/>
                    </a:cubicBezTo>
                    <a:cubicBezTo>
                      <a:pt x="8240" y="6241"/>
                      <a:pt x="10700" y="2757"/>
                      <a:pt x="13283" y="1158"/>
                    </a:cubicBezTo>
                    <a:cubicBezTo>
                      <a:pt x="15866" y="-441"/>
                      <a:pt x="18982" y="133"/>
                      <a:pt x="22384" y="174"/>
                    </a:cubicBezTo>
                    <a:cubicBezTo>
                      <a:pt x="25787" y="215"/>
                      <a:pt x="31812" y="1199"/>
                      <a:pt x="33698" y="1404"/>
                    </a:cubicBezTo>
                  </a:path>
                </a:pathLst>
              </a:custGeom>
              <a:noFill/>
              <a:ln cap="flat" cmpd="sng" w="38100">
                <a:solidFill>
                  <a:schemeClr val="accent2"/>
                </a:solidFill>
                <a:prstDash val="solid"/>
                <a:round/>
                <a:headEnd len="med" w="med" type="none"/>
                <a:tailEnd len="med" w="med" type="none"/>
              </a:ln>
            </p:spPr>
          </p:sp>
          <p:sp>
            <p:nvSpPr>
              <p:cNvPr id="79" name="Google Shape;79;p6"/>
              <p:cNvSpPr/>
              <p:nvPr/>
            </p:nvSpPr>
            <p:spPr>
              <a:xfrm>
                <a:off x="-73800" y="-249562"/>
                <a:ext cx="2084622" cy="3474345"/>
              </a:xfrm>
              <a:custGeom>
                <a:rect b="b" l="l" r="r" t="t"/>
                <a:pathLst>
                  <a:path extrusionOk="0" h="134054" w="80433">
                    <a:moveTo>
                      <a:pt x="0" y="134054"/>
                    </a:moveTo>
                    <a:cubicBezTo>
                      <a:pt x="1968" y="131553"/>
                      <a:pt x="9306" y="125609"/>
                      <a:pt x="11807" y="119050"/>
                    </a:cubicBezTo>
                    <a:cubicBezTo>
                      <a:pt x="14308" y="112491"/>
                      <a:pt x="13118" y="102570"/>
                      <a:pt x="15004" y="94699"/>
                    </a:cubicBezTo>
                    <a:cubicBezTo>
                      <a:pt x="16890" y="86828"/>
                      <a:pt x="20333" y="80925"/>
                      <a:pt x="23121" y="71824"/>
                    </a:cubicBezTo>
                    <a:cubicBezTo>
                      <a:pt x="25909" y="62723"/>
                      <a:pt x="28737" y="47636"/>
                      <a:pt x="31730" y="40093"/>
                    </a:cubicBezTo>
                    <a:cubicBezTo>
                      <a:pt x="34723" y="32550"/>
                      <a:pt x="34354" y="32304"/>
                      <a:pt x="41077" y="26565"/>
                    </a:cubicBezTo>
                    <a:cubicBezTo>
                      <a:pt x="47800" y="20826"/>
                      <a:pt x="65511" y="10085"/>
                      <a:pt x="72070" y="5657"/>
                    </a:cubicBezTo>
                    <a:cubicBezTo>
                      <a:pt x="78629" y="1230"/>
                      <a:pt x="79039" y="943"/>
                      <a:pt x="80433" y="0"/>
                    </a:cubicBezTo>
                  </a:path>
                </a:pathLst>
              </a:custGeom>
              <a:noFill/>
              <a:ln cap="flat" cmpd="sng" w="38100">
                <a:solidFill>
                  <a:schemeClr val="dk2"/>
                </a:solidFill>
                <a:prstDash val="solid"/>
                <a:round/>
                <a:headEnd len="med" w="med" type="none"/>
                <a:tailEnd len="med" w="med" type="none"/>
              </a:ln>
            </p:spPr>
          </p:sp>
          <p:sp>
            <p:nvSpPr>
              <p:cNvPr id="80" name="Google Shape;80;p6"/>
              <p:cNvSpPr/>
              <p:nvPr/>
            </p:nvSpPr>
            <p:spPr>
              <a:xfrm flipH="1" rot="2497583">
                <a:off x="8493258" y="-659075"/>
                <a:ext cx="1766335" cy="1534592"/>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a:off x="7681481" y="4063425"/>
                <a:ext cx="1547531" cy="1213880"/>
              </a:xfrm>
              <a:custGeom>
                <a:rect b="b" l="l" r="r" t="t"/>
                <a:pathLst>
                  <a:path extrusionOk="0" h="42061" w="53622">
                    <a:moveTo>
                      <a:pt x="53622" y="0"/>
                    </a:moveTo>
                    <a:cubicBezTo>
                      <a:pt x="52515" y="1517"/>
                      <a:pt x="49400" y="5453"/>
                      <a:pt x="46981" y="9101"/>
                    </a:cubicBezTo>
                    <a:cubicBezTo>
                      <a:pt x="44562" y="12750"/>
                      <a:pt x="41201" y="18734"/>
                      <a:pt x="39110" y="21891"/>
                    </a:cubicBezTo>
                    <a:cubicBezTo>
                      <a:pt x="37019" y="25048"/>
                      <a:pt x="36896" y="26237"/>
                      <a:pt x="34436" y="28041"/>
                    </a:cubicBezTo>
                    <a:cubicBezTo>
                      <a:pt x="31976" y="29845"/>
                      <a:pt x="28287" y="31320"/>
                      <a:pt x="24351" y="32714"/>
                    </a:cubicBezTo>
                    <a:cubicBezTo>
                      <a:pt x="20416" y="34108"/>
                      <a:pt x="14882" y="34846"/>
                      <a:pt x="10823" y="36404"/>
                    </a:cubicBezTo>
                    <a:cubicBezTo>
                      <a:pt x="6765" y="37962"/>
                      <a:pt x="1804" y="41118"/>
                      <a:pt x="0" y="42061"/>
                    </a:cubicBezTo>
                  </a:path>
                </a:pathLst>
              </a:custGeom>
              <a:noFill/>
              <a:ln cap="flat" cmpd="sng" w="38100">
                <a:solidFill>
                  <a:schemeClr val="dk2"/>
                </a:solidFill>
                <a:prstDash val="solid"/>
                <a:round/>
                <a:headEnd len="med" w="med" type="none"/>
                <a:tailEnd len="med" w="med" type="none"/>
              </a:ln>
            </p:spPr>
          </p:sp>
        </p:grpSp>
        <p:sp>
          <p:nvSpPr>
            <p:cNvPr id="82" name="Google Shape;82;p6"/>
            <p:cNvSpPr/>
            <p:nvPr/>
          </p:nvSpPr>
          <p:spPr>
            <a:xfrm rot="2700000">
              <a:off x="-1158376" y="4221155"/>
              <a:ext cx="2233329" cy="1633068"/>
            </a:xfrm>
            <a:custGeom>
              <a:rect b="b" l="l" r="r" t="t"/>
              <a:pathLst>
                <a:path extrusionOk="0" h="108862" w="148876">
                  <a:moveTo>
                    <a:pt x="42091" y="1"/>
                  </a:moveTo>
                  <a:cubicBezTo>
                    <a:pt x="28230" y="1"/>
                    <a:pt x="16323" y="8309"/>
                    <a:pt x="12037" y="21745"/>
                  </a:cubicBezTo>
                  <a:cubicBezTo>
                    <a:pt x="0" y="59476"/>
                    <a:pt x="36183" y="100743"/>
                    <a:pt x="67889" y="107600"/>
                  </a:cubicBezTo>
                  <a:cubicBezTo>
                    <a:pt x="71823" y="108451"/>
                    <a:pt x="75677" y="108862"/>
                    <a:pt x="79437" y="108862"/>
                  </a:cubicBezTo>
                  <a:cubicBezTo>
                    <a:pt x="105997" y="108862"/>
                    <a:pt x="127810" y="88368"/>
                    <a:pt x="138970" y="57642"/>
                  </a:cubicBezTo>
                  <a:cubicBezTo>
                    <a:pt x="148875" y="30335"/>
                    <a:pt x="138236" y="18323"/>
                    <a:pt x="122648" y="18323"/>
                  </a:cubicBezTo>
                  <a:cubicBezTo>
                    <a:pt x="118206" y="18323"/>
                    <a:pt x="113362" y="19299"/>
                    <a:pt x="108478" y="21173"/>
                  </a:cubicBezTo>
                  <a:cubicBezTo>
                    <a:pt x="103817" y="22962"/>
                    <a:pt x="99886" y="23732"/>
                    <a:pt x="96391" y="23732"/>
                  </a:cubicBezTo>
                  <a:cubicBezTo>
                    <a:pt x="83370" y="23732"/>
                    <a:pt x="76389" y="13053"/>
                    <a:pt x="60150" y="4624"/>
                  </a:cubicBezTo>
                  <a:cubicBezTo>
                    <a:pt x="54066" y="1463"/>
                    <a:pt x="47906" y="1"/>
                    <a:pt x="420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83" name="Shape 83"/>
        <p:cNvGrpSpPr/>
        <p:nvPr/>
      </p:nvGrpSpPr>
      <p:grpSpPr>
        <a:xfrm>
          <a:off x="0" y="0"/>
          <a:ext cx="0" cy="0"/>
          <a:chOff x="0" y="0"/>
          <a:chExt cx="0" cy="0"/>
        </a:xfrm>
      </p:grpSpPr>
      <p:grpSp>
        <p:nvGrpSpPr>
          <p:cNvPr id="84" name="Google Shape;84;p7"/>
          <p:cNvGrpSpPr/>
          <p:nvPr/>
        </p:nvGrpSpPr>
        <p:grpSpPr>
          <a:xfrm>
            <a:off x="-35825" y="2983175"/>
            <a:ext cx="9205400" cy="2292399"/>
            <a:chOff x="-35825" y="2983175"/>
            <a:chExt cx="9205400" cy="2292399"/>
          </a:xfrm>
        </p:grpSpPr>
        <p:sp>
          <p:nvSpPr>
            <p:cNvPr id="85" name="Google Shape;85;p7"/>
            <p:cNvSpPr/>
            <p:nvPr/>
          </p:nvSpPr>
          <p:spPr>
            <a:xfrm>
              <a:off x="8737575" y="4559200"/>
              <a:ext cx="150500" cy="660100"/>
            </a:xfrm>
            <a:custGeom>
              <a:rect b="b" l="l" r="r" t="t"/>
              <a:pathLst>
                <a:path extrusionOk="0" h="26404" w="6020">
                  <a:moveTo>
                    <a:pt x="1520" y="0"/>
                  </a:moveTo>
                  <a:cubicBezTo>
                    <a:pt x="2236" y="1399"/>
                    <a:pt x="5272" y="5765"/>
                    <a:pt x="5818" y="8392"/>
                  </a:cubicBezTo>
                  <a:cubicBezTo>
                    <a:pt x="6364" y="11019"/>
                    <a:pt x="5716" y="13407"/>
                    <a:pt x="4795" y="15761"/>
                  </a:cubicBezTo>
                  <a:cubicBezTo>
                    <a:pt x="3874" y="18115"/>
                    <a:pt x="1008" y="20741"/>
                    <a:pt x="292" y="22515"/>
                  </a:cubicBezTo>
                  <a:cubicBezTo>
                    <a:pt x="-424" y="24289"/>
                    <a:pt x="463" y="25756"/>
                    <a:pt x="497" y="26404"/>
                  </a:cubicBezTo>
                </a:path>
              </a:pathLst>
            </a:custGeom>
            <a:noFill/>
            <a:ln cap="flat" cmpd="sng" w="19050">
              <a:solidFill>
                <a:schemeClr val="accent2"/>
              </a:solidFill>
              <a:prstDash val="solid"/>
              <a:round/>
              <a:headEnd len="med" w="med" type="none"/>
              <a:tailEnd len="med" w="med" type="none"/>
            </a:ln>
          </p:spPr>
        </p:sp>
        <p:grpSp>
          <p:nvGrpSpPr>
            <p:cNvPr id="86" name="Google Shape;86;p7"/>
            <p:cNvGrpSpPr/>
            <p:nvPr/>
          </p:nvGrpSpPr>
          <p:grpSpPr>
            <a:xfrm>
              <a:off x="-35825" y="2983175"/>
              <a:ext cx="1985371" cy="2292399"/>
              <a:chOff x="-35825" y="2983175"/>
              <a:chExt cx="1985371" cy="2292399"/>
            </a:xfrm>
          </p:grpSpPr>
          <p:sp>
            <p:nvSpPr>
              <p:cNvPr id="87" name="Google Shape;87;p7"/>
              <p:cNvSpPr/>
              <p:nvPr/>
            </p:nvSpPr>
            <p:spPr>
              <a:xfrm>
                <a:off x="85496" y="4604824"/>
                <a:ext cx="1864050" cy="670750"/>
              </a:xfrm>
              <a:custGeom>
                <a:rect b="b" l="l" r="r" t="t"/>
                <a:pathLst>
                  <a:path extrusionOk="0" h="26830" w="74562">
                    <a:moveTo>
                      <a:pt x="60" y="25602"/>
                    </a:moveTo>
                    <a:cubicBezTo>
                      <a:pt x="60" y="24033"/>
                      <a:pt x="26" y="18848"/>
                      <a:pt x="60" y="16187"/>
                    </a:cubicBezTo>
                    <a:cubicBezTo>
                      <a:pt x="94" y="13526"/>
                      <a:pt x="-179" y="11377"/>
                      <a:pt x="264" y="9637"/>
                    </a:cubicBezTo>
                    <a:cubicBezTo>
                      <a:pt x="707" y="7897"/>
                      <a:pt x="1390" y="6840"/>
                      <a:pt x="2720" y="5748"/>
                    </a:cubicBezTo>
                    <a:cubicBezTo>
                      <a:pt x="4051" y="4657"/>
                      <a:pt x="5859" y="3566"/>
                      <a:pt x="8247" y="3088"/>
                    </a:cubicBezTo>
                    <a:cubicBezTo>
                      <a:pt x="10635" y="2611"/>
                      <a:pt x="14251" y="3395"/>
                      <a:pt x="17048" y="2883"/>
                    </a:cubicBezTo>
                    <a:cubicBezTo>
                      <a:pt x="19845" y="2371"/>
                      <a:pt x="21994" y="-51"/>
                      <a:pt x="25030" y="17"/>
                    </a:cubicBezTo>
                    <a:cubicBezTo>
                      <a:pt x="28066" y="85"/>
                      <a:pt x="32535" y="1893"/>
                      <a:pt x="35264" y="3292"/>
                    </a:cubicBezTo>
                    <a:cubicBezTo>
                      <a:pt x="37993" y="4691"/>
                      <a:pt x="38471" y="6874"/>
                      <a:pt x="41405" y="8409"/>
                    </a:cubicBezTo>
                    <a:cubicBezTo>
                      <a:pt x="44339" y="9944"/>
                      <a:pt x="49968" y="11241"/>
                      <a:pt x="52867" y="12503"/>
                    </a:cubicBezTo>
                    <a:cubicBezTo>
                      <a:pt x="55767" y="13765"/>
                      <a:pt x="56551" y="14140"/>
                      <a:pt x="58802" y="15982"/>
                    </a:cubicBezTo>
                    <a:cubicBezTo>
                      <a:pt x="61053" y="17824"/>
                      <a:pt x="63748" y="21747"/>
                      <a:pt x="66375" y="23555"/>
                    </a:cubicBezTo>
                    <a:cubicBezTo>
                      <a:pt x="69002" y="25363"/>
                      <a:pt x="73198" y="26284"/>
                      <a:pt x="74562" y="26830"/>
                    </a:cubicBezTo>
                  </a:path>
                </a:pathLst>
              </a:custGeom>
              <a:noFill/>
              <a:ln cap="flat" cmpd="sng" w="19050">
                <a:solidFill>
                  <a:schemeClr val="accent2"/>
                </a:solidFill>
                <a:prstDash val="solid"/>
                <a:round/>
                <a:headEnd len="med" w="med" type="none"/>
                <a:tailEnd len="med" w="med" type="none"/>
              </a:ln>
            </p:spPr>
          </p:sp>
          <p:sp>
            <p:nvSpPr>
              <p:cNvPr id="88" name="Google Shape;88;p7"/>
              <p:cNvSpPr/>
              <p:nvPr/>
            </p:nvSpPr>
            <p:spPr>
              <a:xfrm>
                <a:off x="-35825" y="2983175"/>
                <a:ext cx="733425" cy="2282175"/>
              </a:xfrm>
              <a:custGeom>
                <a:rect b="b" l="l" r="r" t="t"/>
                <a:pathLst>
                  <a:path extrusionOk="0" h="91287" w="29337">
                    <a:moveTo>
                      <a:pt x="0" y="0"/>
                    </a:moveTo>
                    <a:cubicBezTo>
                      <a:pt x="1126" y="1160"/>
                      <a:pt x="4299" y="3104"/>
                      <a:pt x="6755" y="6959"/>
                    </a:cubicBezTo>
                    <a:cubicBezTo>
                      <a:pt x="9211" y="10814"/>
                      <a:pt x="12929" y="18251"/>
                      <a:pt x="14737" y="23129"/>
                    </a:cubicBezTo>
                    <a:cubicBezTo>
                      <a:pt x="16545" y="28007"/>
                      <a:pt x="17364" y="32100"/>
                      <a:pt x="17603" y="36228"/>
                    </a:cubicBezTo>
                    <a:cubicBezTo>
                      <a:pt x="17842" y="40356"/>
                      <a:pt x="16477" y="44313"/>
                      <a:pt x="16170" y="47895"/>
                    </a:cubicBezTo>
                    <a:cubicBezTo>
                      <a:pt x="15863" y="51477"/>
                      <a:pt x="15146" y="54752"/>
                      <a:pt x="15760" y="57720"/>
                    </a:cubicBezTo>
                    <a:cubicBezTo>
                      <a:pt x="16374" y="60688"/>
                      <a:pt x="17910" y="62837"/>
                      <a:pt x="19854" y="65702"/>
                    </a:cubicBezTo>
                    <a:cubicBezTo>
                      <a:pt x="21799" y="68568"/>
                      <a:pt x="25926" y="72730"/>
                      <a:pt x="27427" y="74913"/>
                    </a:cubicBezTo>
                    <a:cubicBezTo>
                      <a:pt x="28928" y="77096"/>
                      <a:pt x="28553" y="76926"/>
                      <a:pt x="28860" y="78802"/>
                    </a:cubicBezTo>
                    <a:cubicBezTo>
                      <a:pt x="29167" y="80678"/>
                      <a:pt x="29201" y="84089"/>
                      <a:pt x="29269" y="86170"/>
                    </a:cubicBezTo>
                    <a:cubicBezTo>
                      <a:pt x="29337" y="88251"/>
                      <a:pt x="29269" y="90434"/>
                      <a:pt x="29269" y="91287"/>
                    </a:cubicBezTo>
                  </a:path>
                </a:pathLst>
              </a:custGeom>
              <a:noFill/>
              <a:ln cap="flat" cmpd="sng" w="38100">
                <a:solidFill>
                  <a:schemeClr val="dk2"/>
                </a:solidFill>
                <a:prstDash val="solid"/>
                <a:round/>
                <a:headEnd len="med" w="med" type="none"/>
                <a:tailEnd len="med" w="med" type="none"/>
              </a:ln>
            </p:spPr>
          </p:sp>
        </p:grpSp>
        <p:sp>
          <p:nvSpPr>
            <p:cNvPr id="89" name="Google Shape;89;p7"/>
            <p:cNvSpPr/>
            <p:nvPr/>
          </p:nvSpPr>
          <p:spPr>
            <a:xfrm>
              <a:off x="8141075" y="4190775"/>
              <a:ext cx="1028500" cy="1043875"/>
            </a:xfrm>
            <a:custGeom>
              <a:rect b="b" l="l" r="r" t="t"/>
              <a:pathLst>
                <a:path extrusionOk="0" h="41755" w="41140">
                  <a:moveTo>
                    <a:pt x="41140" y="0"/>
                  </a:moveTo>
                  <a:cubicBezTo>
                    <a:pt x="40151" y="512"/>
                    <a:pt x="36570" y="1877"/>
                    <a:pt x="35205" y="3071"/>
                  </a:cubicBezTo>
                  <a:cubicBezTo>
                    <a:pt x="33841" y="4265"/>
                    <a:pt x="33670" y="5697"/>
                    <a:pt x="32953" y="7164"/>
                  </a:cubicBezTo>
                  <a:cubicBezTo>
                    <a:pt x="32237" y="8631"/>
                    <a:pt x="32271" y="10644"/>
                    <a:pt x="30906" y="11872"/>
                  </a:cubicBezTo>
                  <a:cubicBezTo>
                    <a:pt x="29542" y="13100"/>
                    <a:pt x="26472" y="13783"/>
                    <a:pt x="24766" y="14533"/>
                  </a:cubicBezTo>
                  <a:cubicBezTo>
                    <a:pt x="23061" y="15284"/>
                    <a:pt x="21901" y="14704"/>
                    <a:pt x="20673" y="16375"/>
                  </a:cubicBezTo>
                  <a:cubicBezTo>
                    <a:pt x="19445" y="18047"/>
                    <a:pt x="18319" y="22788"/>
                    <a:pt x="17398" y="24562"/>
                  </a:cubicBezTo>
                  <a:cubicBezTo>
                    <a:pt x="16477" y="26336"/>
                    <a:pt x="16135" y="26370"/>
                    <a:pt x="15146" y="27018"/>
                  </a:cubicBezTo>
                  <a:cubicBezTo>
                    <a:pt x="14157" y="27666"/>
                    <a:pt x="12622" y="27496"/>
                    <a:pt x="11462" y="28451"/>
                  </a:cubicBezTo>
                  <a:cubicBezTo>
                    <a:pt x="10302" y="29406"/>
                    <a:pt x="9176" y="31146"/>
                    <a:pt x="8187" y="32749"/>
                  </a:cubicBezTo>
                  <a:cubicBezTo>
                    <a:pt x="7198" y="34352"/>
                    <a:pt x="6891" y="36570"/>
                    <a:pt x="5526" y="38071"/>
                  </a:cubicBezTo>
                  <a:cubicBezTo>
                    <a:pt x="4162" y="39572"/>
                    <a:pt x="921" y="41141"/>
                    <a:pt x="0" y="41755"/>
                  </a:cubicBezTo>
                </a:path>
              </a:pathLst>
            </a:custGeom>
            <a:noFill/>
            <a:ln cap="flat" cmpd="sng" w="38100">
              <a:solidFill>
                <a:schemeClr val="dk2"/>
              </a:solidFill>
              <a:prstDash val="solid"/>
              <a:round/>
              <a:headEnd len="med" w="med" type="none"/>
              <a:tailEnd len="med" w="med" type="none"/>
            </a:ln>
          </p:spPr>
        </p:sp>
      </p:grpSp>
      <p:sp>
        <p:nvSpPr>
          <p:cNvPr id="90" name="Google Shape;90;p7"/>
          <p:cNvSpPr txBox="1"/>
          <p:nvPr>
            <p:ph type="title"/>
          </p:nvPr>
        </p:nvSpPr>
        <p:spPr>
          <a:xfrm>
            <a:off x="886975" y="1055511"/>
            <a:ext cx="3913500" cy="755700"/>
          </a:xfrm>
          <a:prstGeom prst="rect">
            <a:avLst/>
          </a:prstGeom>
        </p:spPr>
        <p:txBody>
          <a:bodyPr anchorCtr="0" anchor="ctr" bIns="91425" lIns="91425" spcFirstLastPara="1" rIns="91425" wrap="square" tIns="91425">
            <a:noAutofit/>
          </a:bodyPr>
          <a:lstStyle>
            <a:lvl1pPr lvl="0" algn="l">
              <a:spcBef>
                <a:spcPts val="0"/>
              </a:spcBef>
              <a:spcAft>
                <a:spcPts val="0"/>
              </a:spcAft>
              <a:buSzPts val="2400"/>
              <a:buNone/>
              <a:defRPr sz="2400">
                <a:solidFill>
                  <a:schemeClr val="accent5"/>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1" name="Google Shape;91;p7"/>
          <p:cNvSpPr txBox="1"/>
          <p:nvPr>
            <p:ph idx="1" type="body"/>
          </p:nvPr>
        </p:nvSpPr>
        <p:spPr>
          <a:xfrm>
            <a:off x="886975" y="1965300"/>
            <a:ext cx="4312500" cy="2185200"/>
          </a:xfrm>
          <a:prstGeom prst="rect">
            <a:avLst/>
          </a:prstGeom>
        </p:spPr>
        <p:txBody>
          <a:bodyPr anchorCtr="0" anchor="t" bIns="91425" lIns="91425" spcFirstLastPara="1" rIns="91425" wrap="square" tIns="91425">
            <a:noAutofit/>
          </a:bodyPr>
          <a:lstStyle>
            <a:lvl1pPr indent="-279400" lvl="0" marL="457200">
              <a:lnSpc>
                <a:spcPct val="115000"/>
              </a:lnSpc>
              <a:spcBef>
                <a:spcPts val="0"/>
              </a:spcBef>
              <a:spcAft>
                <a:spcPts val="0"/>
              </a:spcAft>
              <a:buClr>
                <a:schemeClr val="accent3"/>
              </a:buClr>
              <a:buSzPts val="800"/>
              <a:buChar char="⬘"/>
              <a:defRPr>
                <a:latin typeface="Barlow"/>
                <a:ea typeface="Barlow"/>
                <a:cs typeface="Barlow"/>
                <a:sym typeface="Barlow"/>
              </a:defRPr>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92" name="Shape 92"/>
        <p:cNvGrpSpPr/>
        <p:nvPr/>
      </p:nvGrpSpPr>
      <p:grpSpPr>
        <a:xfrm>
          <a:off x="0" y="0"/>
          <a:ext cx="0" cy="0"/>
          <a:chOff x="0" y="0"/>
          <a:chExt cx="0" cy="0"/>
        </a:xfrm>
      </p:grpSpPr>
      <p:grpSp>
        <p:nvGrpSpPr>
          <p:cNvPr id="93" name="Google Shape;93;p8"/>
          <p:cNvGrpSpPr/>
          <p:nvPr/>
        </p:nvGrpSpPr>
        <p:grpSpPr>
          <a:xfrm>
            <a:off x="-2252073" y="-166025"/>
            <a:ext cx="12575870" cy="5386862"/>
            <a:chOff x="-2252073" y="-166025"/>
            <a:chExt cx="12575870" cy="5386862"/>
          </a:xfrm>
        </p:grpSpPr>
        <p:sp>
          <p:nvSpPr>
            <p:cNvPr id="94" name="Google Shape;94;p8"/>
            <p:cNvSpPr/>
            <p:nvPr/>
          </p:nvSpPr>
          <p:spPr>
            <a:xfrm flipH="1" rot="993073">
              <a:off x="8559736" y="1460242"/>
              <a:ext cx="1599286" cy="1389460"/>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8"/>
            <p:cNvSpPr/>
            <p:nvPr/>
          </p:nvSpPr>
          <p:spPr>
            <a:xfrm>
              <a:off x="7920300" y="135212"/>
              <a:ext cx="1242150" cy="916325"/>
            </a:xfrm>
            <a:custGeom>
              <a:rect b="b" l="l" r="r" t="t"/>
              <a:pathLst>
                <a:path extrusionOk="0" h="36653" w="49686">
                  <a:moveTo>
                    <a:pt x="0" y="10826"/>
                  </a:moveTo>
                  <a:cubicBezTo>
                    <a:pt x="2337" y="10949"/>
                    <a:pt x="10331" y="12548"/>
                    <a:pt x="14020" y="11564"/>
                  </a:cubicBezTo>
                  <a:cubicBezTo>
                    <a:pt x="17710" y="10580"/>
                    <a:pt x="19677" y="6809"/>
                    <a:pt x="22137" y="4923"/>
                  </a:cubicBezTo>
                  <a:cubicBezTo>
                    <a:pt x="24597" y="3037"/>
                    <a:pt x="26113" y="823"/>
                    <a:pt x="28778" y="249"/>
                  </a:cubicBezTo>
                  <a:cubicBezTo>
                    <a:pt x="31443" y="-325"/>
                    <a:pt x="35583" y="167"/>
                    <a:pt x="38125" y="1479"/>
                  </a:cubicBezTo>
                  <a:cubicBezTo>
                    <a:pt x="40667" y="2791"/>
                    <a:pt x="42758" y="3980"/>
                    <a:pt x="44029" y="8120"/>
                  </a:cubicBezTo>
                  <a:cubicBezTo>
                    <a:pt x="45300" y="12261"/>
                    <a:pt x="45299" y="21977"/>
                    <a:pt x="45750" y="26322"/>
                  </a:cubicBezTo>
                  <a:cubicBezTo>
                    <a:pt x="46201" y="30668"/>
                    <a:pt x="46078" y="32471"/>
                    <a:pt x="46734" y="34193"/>
                  </a:cubicBezTo>
                  <a:cubicBezTo>
                    <a:pt x="47390" y="35915"/>
                    <a:pt x="49194" y="36243"/>
                    <a:pt x="49686" y="36653"/>
                  </a:cubicBezTo>
                </a:path>
              </a:pathLst>
            </a:custGeom>
            <a:noFill/>
            <a:ln cap="flat" cmpd="sng" w="38100">
              <a:solidFill>
                <a:schemeClr val="accent2"/>
              </a:solidFill>
              <a:prstDash val="solid"/>
              <a:round/>
              <a:headEnd len="med" w="med" type="none"/>
              <a:tailEnd len="med" w="med" type="none"/>
            </a:ln>
          </p:spPr>
        </p:sp>
        <p:sp>
          <p:nvSpPr>
            <p:cNvPr id="96" name="Google Shape;96;p8"/>
            <p:cNvSpPr/>
            <p:nvPr/>
          </p:nvSpPr>
          <p:spPr>
            <a:xfrm>
              <a:off x="1192975" y="3775675"/>
              <a:ext cx="141425" cy="461200"/>
            </a:xfrm>
            <a:custGeom>
              <a:rect b="b" l="l" r="r" t="t"/>
              <a:pathLst>
                <a:path extrusionOk="0" h="18448" w="5657">
                  <a:moveTo>
                    <a:pt x="0" y="18448"/>
                  </a:moveTo>
                  <a:cubicBezTo>
                    <a:pt x="287" y="17833"/>
                    <a:pt x="1434" y="16275"/>
                    <a:pt x="1721" y="14758"/>
                  </a:cubicBezTo>
                  <a:cubicBezTo>
                    <a:pt x="2008" y="13241"/>
                    <a:pt x="1270" y="11028"/>
                    <a:pt x="1721" y="9347"/>
                  </a:cubicBezTo>
                  <a:cubicBezTo>
                    <a:pt x="2172" y="7666"/>
                    <a:pt x="3771" y="6231"/>
                    <a:pt x="4427" y="4673"/>
                  </a:cubicBezTo>
                  <a:cubicBezTo>
                    <a:pt x="5083" y="3115"/>
                    <a:pt x="5452" y="779"/>
                    <a:pt x="5657" y="0"/>
                  </a:cubicBezTo>
                </a:path>
              </a:pathLst>
            </a:custGeom>
            <a:noFill/>
            <a:ln cap="flat" cmpd="sng" w="19050">
              <a:solidFill>
                <a:schemeClr val="accent2"/>
              </a:solidFill>
              <a:prstDash val="solid"/>
              <a:round/>
              <a:headEnd len="med" w="med" type="none"/>
              <a:tailEnd len="med" w="med" type="none"/>
            </a:ln>
          </p:spPr>
        </p:sp>
        <p:sp>
          <p:nvSpPr>
            <p:cNvPr id="97" name="Google Shape;97;p8"/>
            <p:cNvSpPr/>
            <p:nvPr/>
          </p:nvSpPr>
          <p:spPr>
            <a:xfrm flipH="1">
              <a:off x="-2252073" y="1261236"/>
              <a:ext cx="3975897" cy="3454261"/>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8"/>
            <p:cNvSpPr/>
            <p:nvPr/>
          </p:nvSpPr>
          <p:spPr>
            <a:xfrm>
              <a:off x="-36900" y="2490475"/>
              <a:ext cx="412125" cy="2459700"/>
            </a:xfrm>
            <a:custGeom>
              <a:rect b="b" l="l" r="r" t="t"/>
              <a:pathLst>
                <a:path extrusionOk="0" h="98388" w="16485">
                  <a:moveTo>
                    <a:pt x="15004" y="0"/>
                  </a:moveTo>
                  <a:cubicBezTo>
                    <a:pt x="13938" y="1107"/>
                    <a:pt x="9347" y="3198"/>
                    <a:pt x="8609" y="6641"/>
                  </a:cubicBezTo>
                  <a:cubicBezTo>
                    <a:pt x="7871" y="10085"/>
                    <a:pt x="9429" y="16931"/>
                    <a:pt x="10577" y="20661"/>
                  </a:cubicBezTo>
                  <a:cubicBezTo>
                    <a:pt x="11725" y="24392"/>
                    <a:pt x="14594" y="25580"/>
                    <a:pt x="15496" y="29024"/>
                  </a:cubicBezTo>
                  <a:cubicBezTo>
                    <a:pt x="16398" y="32468"/>
                    <a:pt x="16890" y="38043"/>
                    <a:pt x="15988" y="41323"/>
                  </a:cubicBezTo>
                  <a:cubicBezTo>
                    <a:pt x="15086" y="44603"/>
                    <a:pt x="11971" y="46201"/>
                    <a:pt x="10085" y="48702"/>
                  </a:cubicBezTo>
                  <a:cubicBezTo>
                    <a:pt x="8199" y="51203"/>
                    <a:pt x="5740" y="54154"/>
                    <a:pt x="4674" y="56327"/>
                  </a:cubicBezTo>
                  <a:cubicBezTo>
                    <a:pt x="3608" y="58500"/>
                    <a:pt x="3813" y="59852"/>
                    <a:pt x="3690" y="61738"/>
                  </a:cubicBezTo>
                  <a:cubicBezTo>
                    <a:pt x="3567" y="63624"/>
                    <a:pt x="3075" y="64977"/>
                    <a:pt x="3936" y="67642"/>
                  </a:cubicBezTo>
                  <a:cubicBezTo>
                    <a:pt x="4797" y="70307"/>
                    <a:pt x="8076" y="74939"/>
                    <a:pt x="8855" y="77727"/>
                  </a:cubicBezTo>
                  <a:cubicBezTo>
                    <a:pt x="9634" y="80515"/>
                    <a:pt x="9347" y="81826"/>
                    <a:pt x="8609" y="84368"/>
                  </a:cubicBezTo>
                  <a:cubicBezTo>
                    <a:pt x="7871" y="86910"/>
                    <a:pt x="5863" y="90640"/>
                    <a:pt x="4428" y="92977"/>
                  </a:cubicBezTo>
                  <a:cubicBezTo>
                    <a:pt x="2993" y="95314"/>
                    <a:pt x="738" y="97486"/>
                    <a:pt x="0" y="98388"/>
                  </a:cubicBezTo>
                </a:path>
              </a:pathLst>
            </a:custGeom>
            <a:noFill/>
            <a:ln cap="flat" cmpd="sng" w="38100">
              <a:solidFill>
                <a:schemeClr val="accent2"/>
              </a:solidFill>
              <a:prstDash val="solid"/>
              <a:round/>
              <a:headEnd len="med" w="med" type="none"/>
              <a:tailEnd len="med" w="med" type="none"/>
            </a:ln>
          </p:spPr>
        </p:sp>
        <p:sp>
          <p:nvSpPr>
            <p:cNvPr id="99" name="Google Shape;99;p8"/>
            <p:cNvSpPr/>
            <p:nvPr/>
          </p:nvSpPr>
          <p:spPr>
            <a:xfrm>
              <a:off x="166025" y="4062114"/>
              <a:ext cx="1734100" cy="736475"/>
            </a:xfrm>
            <a:custGeom>
              <a:rect b="b" l="l" r="r" t="t"/>
              <a:pathLst>
                <a:path extrusionOk="0" h="29459" w="69364">
                  <a:moveTo>
                    <a:pt x="0" y="12893"/>
                  </a:moveTo>
                  <a:cubicBezTo>
                    <a:pt x="1312" y="12729"/>
                    <a:pt x="5329" y="12975"/>
                    <a:pt x="7871" y="11909"/>
                  </a:cubicBezTo>
                  <a:cubicBezTo>
                    <a:pt x="10413" y="10843"/>
                    <a:pt x="13569" y="8220"/>
                    <a:pt x="15250" y="6498"/>
                  </a:cubicBezTo>
                  <a:cubicBezTo>
                    <a:pt x="16931" y="4776"/>
                    <a:pt x="15783" y="2644"/>
                    <a:pt x="17956" y="1578"/>
                  </a:cubicBezTo>
                  <a:cubicBezTo>
                    <a:pt x="20129" y="512"/>
                    <a:pt x="25130" y="20"/>
                    <a:pt x="28287" y="102"/>
                  </a:cubicBezTo>
                  <a:cubicBezTo>
                    <a:pt x="31444" y="184"/>
                    <a:pt x="33739" y="-472"/>
                    <a:pt x="36896" y="2070"/>
                  </a:cubicBezTo>
                  <a:cubicBezTo>
                    <a:pt x="40053" y="4612"/>
                    <a:pt x="44193" y="11704"/>
                    <a:pt x="47227" y="15353"/>
                  </a:cubicBezTo>
                  <a:cubicBezTo>
                    <a:pt x="50261" y="19002"/>
                    <a:pt x="51859" y="21666"/>
                    <a:pt x="55098" y="23962"/>
                  </a:cubicBezTo>
                  <a:cubicBezTo>
                    <a:pt x="58337" y="26258"/>
                    <a:pt x="64281" y="28307"/>
                    <a:pt x="66659" y="29127"/>
                  </a:cubicBezTo>
                  <a:cubicBezTo>
                    <a:pt x="69037" y="29947"/>
                    <a:pt x="68913" y="28922"/>
                    <a:pt x="69364" y="28881"/>
                  </a:cubicBezTo>
                </a:path>
              </a:pathLst>
            </a:custGeom>
            <a:noFill/>
            <a:ln cap="flat" cmpd="sng" w="38100">
              <a:solidFill>
                <a:schemeClr val="accent2"/>
              </a:solidFill>
              <a:prstDash val="solid"/>
              <a:round/>
              <a:headEnd len="med" w="med" type="none"/>
              <a:tailEnd len="med" w="med" type="none"/>
            </a:ln>
          </p:spPr>
        </p:sp>
        <p:sp>
          <p:nvSpPr>
            <p:cNvPr id="100" name="Google Shape;100;p8"/>
            <p:cNvSpPr/>
            <p:nvPr/>
          </p:nvSpPr>
          <p:spPr>
            <a:xfrm>
              <a:off x="-92250" y="1830175"/>
              <a:ext cx="2496703" cy="3390662"/>
            </a:xfrm>
            <a:custGeom>
              <a:rect b="b" l="l" r="r" t="t"/>
              <a:pathLst>
                <a:path extrusionOk="0" h="130611" w="96175">
                  <a:moveTo>
                    <a:pt x="0" y="0"/>
                  </a:moveTo>
                  <a:cubicBezTo>
                    <a:pt x="2132" y="2624"/>
                    <a:pt x="9593" y="9675"/>
                    <a:pt x="12790" y="15742"/>
                  </a:cubicBezTo>
                  <a:cubicBezTo>
                    <a:pt x="15988" y="21809"/>
                    <a:pt x="17176" y="30624"/>
                    <a:pt x="19185" y="36404"/>
                  </a:cubicBezTo>
                  <a:cubicBezTo>
                    <a:pt x="21194" y="42184"/>
                    <a:pt x="22547" y="47226"/>
                    <a:pt x="24843" y="50424"/>
                  </a:cubicBezTo>
                  <a:cubicBezTo>
                    <a:pt x="27139" y="53622"/>
                    <a:pt x="29189" y="53048"/>
                    <a:pt x="32960" y="55590"/>
                  </a:cubicBezTo>
                  <a:cubicBezTo>
                    <a:pt x="36732" y="58132"/>
                    <a:pt x="42512" y="60919"/>
                    <a:pt x="47472" y="65674"/>
                  </a:cubicBezTo>
                  <a:cubicBezTo>
                    <a:pt x="52432" y="70429"/>
                    <a:pt x="58869" y="78342"/>
                    <a:pt x="62722" y="84122"/>
                  </a:cubicBezTo>
                  <a:cubicBezTo>
                    <a:pt x="66576" y="89902"/>
                    <a:pt x="67969" y="95150"/>
                    <a:pt x="70593" y="100356"/>
                  </a:cubicBezTo>
                  <a:cubicBezTo>
                    <a:pt x="73217" y="105563"/>
                    <a:pt x="75513" y="111097"/>
                    <a:pt x="78465" y="115361"/>
                  </a:cubicBezTo>
                  <a:cubicBezTo>
                    <a:pt x="81417" y="119625"/>
                    <a:pt x="85351" y="123396"/>
                    <a:pt x="88303" y="125938"/>
                  </a:cubicBezTo>
                  <a:cubicBezTo>
                    <a:pt x="91255" y="128480"/>
                    <a:pt x="94863" y="129832"/>
                    <a:pt x="96175" y="130611"/>
                  </a:cubicBezTo>
                </a:path>
              </a:pathLst>
            </a:custGeom>
            <a:noFill/>
            <a:ln cap="flat" cmpd="sng" w="38100">
              <a:solidFill>
                <a:schemeClr val="dk2"/>
              </a:solidFill>
              <a:prstDash val="solid"/>
              <a:round/>
              <a:headEnd len="med" w="med" type="none"/>
              <a:tailEnd len="med" w="med" type="none"/>
            </a:ln>
          </p:spPr>
        </p:sp>
        <p:sp>
          <p:nvSpPr>
            <p:cNvPr id="101" name="Google Shape;101;p8"/>
            <p:cNvSpPr/>
            <p:nvPr/>
          </p:nvSpPr>
          <p:spPr>
            <a:xfrm>
              <a:off x="7034800" y="245975"/>
              <a:ext cx="737900" cy="750725"/>
            </a:xfrm>
            <a:custGeom>
              <a:rect b="b" l="l" r="r" t="t"/>
              <a:pathLst>
                <a:path extrusionOk="0" h="30029" w="29516">
                  <a:moveTo>
                    <a:pt x="29516" y="0"/>
                  </a:moveTo>
                  <a:cubicBezTo>
                    <a:pt x="27753" y="656"/>
                    <a:pt x="22138" y="2213"/>
                    <a:pt x="18940" y="3935"/>
                  </a:cubicBezTo>
                  <a:cubicBezTo>
                    <a:pt x="15743" y="5657"/>
                    <a:pt x="11725" y="8199"/>
                    <a:pt x="10331" y="10331"/>
                  </a:cubicBezTo>
                  <a:cubicBezTo>
                    <a:pt x="8937" y="12463"/>
                    <a:pt x="10289" y="14840"/>
                    <a:pt x="10576" y="16726"/>
                  </a:cubicBezTo>
                  <a:cubicBezTo>
                    <a:pt x="10863" y="18612"/>
                    <a:pt x="12462" y="19595"/>
                    <a:pt x="12052" y="21645"/>
                  </a:cubicBezTo>
                  <a:cubicBezTo>
                    <a:pt x="11642" y="23695"/>
                    <a:pt x="10126" y="27631"/>
                    <a:pt x="8117" y="29025"/>
                  </a:cubicBezTo>
                  <a:cubicBezTo>
                    <a:pt x="6108" y="30419"/>
                    <a:pt x="1353" y="29844"/>
                    <a:pt x="0" y="30008"/>
                  </a:cubicBezTo>
                </a:path>
              </a:pathLst>
            </a:custGeom>
            <a:noFill/>
            <a:ln cap="flat" cmpd="sng" w="19050">
              <a:solidFill>
                <a:schemeClr val="accent1"/>
              </a:solidFill>
              <a:prstDash val="solid"/>
              <a:round/>
              <a:headEnd len="med" w="med" type="none"/>
              <a:tailEnd len="med" w="med" type="none"/>
            </a:ln>
          </p:spPr>
        </p:sp>
        <p:sp>
          <p:nvSpPr>
            <p:cNvPr id="102" name="Google Shape;102;p8"/>
            <p:cNvSpPr/>
            <p:nvPr/>
          </p:nvSpPr>
          <p:spPr>
            <a:xfrm>
              <a:off x="8811950" y="651825"/>
              <a:ext cx="245950" cy="356650"/>
            </a:xfrm>
            <a:custGeom>
              <a:rect b="b" l="l" r="r" t="t"/>
              <a:pathLst>
                <a:path extrusionOk="0" h="14266" w="9838">
                  <a:moveTo>
                    <a:pt x="0" y="14266"/>
                  </a:moveTo>
                  <a:cubicBezTo>
                    <a:pt x="697" y="13733"/>
                    <a:pt x="3525" y="12750"/>
                    <a:pt x="4181" y="11069"/>
                  </a:cubicBezTo>
                  <a:cubicBezTo>
                    <a:pt x="4837" y="9388"/>
                    <a:pt x="3484" y="5699"/>
                    <a:pt x="3935" y="4182"/>
                  </a:cubicBezTo>
                  <a:cubicBezTo>
                    <a:pt x="4386" y="2665"/>
                    <a:pt x="5903" y="2665"/>
                    <a:pt x="6887" y="1968"/>
                  </a:cubicBezTo>
                  <a:cubicBezTo>
                    <a:pt x="7871" y="1271"/>
                    <a:pt x="9346" y="328"/>
                    <a:pt x="9838" y="0"/>
                  </a:cubicBezTo>
                </a:path>
              </a:pathLst>
            </a:custGeom>
            <a:noFill/>
            <a:ln cap="flat" cmpd="sng" w="19050">
              <a:solidFill>
                <a:schemeClr val="accent1"/>
              </a:solidFill>
              <a:prstDash val="solid"/>
              <a:round/>
              <a:headEnd len="med" w="med" type="none"/>
              <a:tailEnd len="med" w="med" type="none"/>
            </a:ln>
          </p:spPr>
        </p:sp>
        <p:sp>
          <p:nvSpPr>
            <p:cNvPr id="103" name="Google Shape;103;p8"/>
            <p:cNvSpPr/>
            <p:nvPr/>
          </p:nvSpPr>
          <p:spPr>
            <a:xfrm>
              <a:off x="8781200" y="1783300"/>
              <a:ext cx="393550" cy="296450"/>
            </a:xfrm>
            <a:custGeom>
              <a:rect b="b" l="l" r="r" t="t"/>
              <a:pathLst>
                <a:path extrusionOk="0" h="11858" w="15742">
                  <a:moveTo>
                    <a:pt x="0" y="0"/>
                  </a:moveTo>
                  <a:cubicBezTo>
                    <a:pt x="738" y="1804"/>
                    <a:pt x="2828" y="8937"/>
                    <a:pt x="4427" y="10823"/>
                  </a:cubicBezTo>
                  <a:cubicBezTo>
                    <a:pt x="6026" y="12709"/>
                    <a:pt x="7707" y="11397"/>
                    <a:pt x="9593" y="11315"/>
                  </a:cubicBezTo>
                  <a:cubicBezTo>
                    <a:pt x="11479" y="11233"/>
                    <a:pt x="14717" y="10495"/>
                    <a:pt x="15742" y="10331"/>
                  </a:cubicBezTo>
                </a:path>
              </a:pathLst>
            </a:custGeom>
            <a:noFill/>
            <a:ln cap="flat" cmpd="sng" w="38100">
              <a:solidFill>
                <a:schemeClr val="accent2"/>
              </a:solidFill>
              <a:prstDash val="solid"/>
              <a:round/>
              <a:headEnd len="med" w="med" type="none"/>
              <a:tailEnd len="med" w="med" type="none"/>
            </a:ln>
          </p:spPr>
        </p:sp>
        <p:sp>
          <p:nvSpPr>
            <p:cNvPr id="104" name="Google Shape;104;p8"/>
            <p:cNvSpPr/>
            <p:nvPr/>
          </p:nvSpPr>
          <p:spPr>
            <a:xfrm>
              <a:off x="7994075" y="1549625"/>
              <a:ext cx="252125" cy="737900"/>
            </a:xfrm>
            <a:custGeom>
              <a:rect b="b" l="l" r="r" t="t"/>
              <a:pathLst>
                <a:path extrusionOk="0" h="29516" w="10085">
                  <a:moveTo>
                    <a:pt x="10085" y="29516"/>
                  </a:moveTo>
                  <a:cubicBezTo>
                    <a:pt x="9142" y="28409"/>
                    <a:pt x="5494" y="25212"/>
                    <a:pt x="4428" y="22875"/>
                  </a:cubicBezTo>
                  <a:cubicBezTo>
                    <a:pt x="3362" y="20538"/>
                    <a:pt x="3403" y="17956"/>
                    <a:pt x="3690" y="15496"/>
                  </a:cubicBezTo>
                  <a:cubicBezTo>
                    <a:pt x="3977" y="13036"/>
                    <a:pt x="5822" y="10249"/>
                    <a:pt x="6150" y="8117"/>
                  </a:cubicBezTo>
                  <a:cubicBezTo>
                    <a:pt x="6478" y="5985"/>
                    <a:pt x="6683" y="4059"/>
                    <a:pt x="5658" y="2706"/>
                  </a:cubicBezTo>
                  <a:cubicBezTo>
                    <a:pt x="4633" y="1353"/>
                    <a:pt x="943" y="451"/>
                    <a:pt x="0" y="0"/>
                  </a:cubicBezTo>
                </a:path>
              </a:pathLst>
            </a:custGeom>
            <a:noFill/>
            <a:ln cap="flat" cmpd="sng" w="19050">
              <a:solidFill>
                <a:schemeClr val="accent1"/>
              </a:solidFill>
              <a:prstDash val="solid"/>
              <a:round/>
              <a:headEnd len="med" w="med" type="none"/>
              <a:tailEnd len="med" w="med" type="none"/>
            </a:ln>
          </p:spPr>
        </p:sp>
        <p:sp>
          <p:nvSpPr>
            <p:cNvPr id="105" name="Google Shape;105;p8"/>
            <p:cNvSpPr/>
            <p:nvPr/>
          </p:nvSpPr>
          <p:spPr>
            <a:xfrm>
              <a:off x="6647375" y="-166025"/>
              <a:ext cx="2545825" cy="3179175"/>
            </a:xfrm>
            <a:custGeom>
              <a:rect b="b" l="l" r="r" t="t"/>
              <a:pathLst>
                <a:path extrusionOk="0" h="127167" w="101833">
                  <a:moveTo>
                    <a:pt x="0" y="0"/>
                  </a:moveTo>
                  <a:cubicBezTo>
                    <a:pt x="6518" y="2050"/>
                    <a:pt x="29312" y="7010"/>
                    <a:pt x="39110" y="12298"/>
                  </a:cubicBezTo>
                  <a:cubicBezTo>
                    <a:pt x="48908" y="17586"/>
                    <a:pt x="51491" y="26811"/>
                    <a:pt x="58788" y="31730"/>
                  </a:cubicBezTo>
                  <a:cubicBezTo>
                    <a:pt x="66085" y="36650"/>
                    <a:pt x="77851" y="36937"/>
                    <a:pt x="82893" y="41815"/>
                  </a:cubicBezTo>
                  <a:cubicBezTo>
                    <a:pt x="87935" y="46694"/>
                    <a:pt x="88386" y="55303"/>
                    <a:pt x="89042" y="61001"/>
                  </a:cubicBezTo>
                  <a:cubicBezTo>
                    <a:pt x="89698" y="66699"/>
                    <a:pt x="90559" y="70512"/>
                    <a:pt x="86828" y="76005"/>
                  </a:cubicBezTo>
                  <a:cubicBezTo>
                    <a:pt x="83098" y="81498"/>
                    <a:pt x="70431" y="89370"/>
                    <a:pt x="66659" y="93961"/>
                  </a:cubicBezTo>
                  <a:cubicBezTo>
                    <a:pt x="62888" y="98553"/>
                    <a:pt x="63666" y="100028"/>
                    <a:pt x="64199" y="103554"/>
                  </a:cubicBezTo>
                  <a:cubicBezTo>
                    <a:pt x="64732" y="107080"/>
                    <a:pt x="66740" y="112163"/>
                    <a:pt x="69856" y="115115"/>
                  </a:cubicBezTo>
                  <a:cubicBezTo>
                    <a:pt x="72972" y="118067"/>
                    <a:pt x="77564" y="119255"/>
                    <a:pt x="82893" y="121264"/>
                  </a:cubicBezTo>
                  <a:cubicBezTo>
                    <a:pt x="88223" y="123273"/>
                    <a:pt x="98676" y="126183"/>
                    <a:pt x="101833" y="127167"/>
                  </a:cubicBezTo>
                </a:path>
              </a:pathLst>
            </a:custGeom>
            <a:noFill/>
            <a:ln cap="flat" cmpd="sng" w="38100">
              <a:solidFill>
                <a:schemeClr val="dk2"/>
              </a:solidFill>
              <a:prstDash val="solid"/>
              <a:round/>
              <a:headEnd len="med" w="med" type="none"/>
              <a:tailEnd len="med" w="med" type="none"/>
            </a:ln>
          </p:spPr>
        </p:sp>
      </p:grpSp>
      <p:sp>
        <p:nvSpPr>
          <p:cNvPr id="106" name="Google Shape;106;p8"/>
          <p:cNvSpPr txBox="1"/>
          <p:nvPr>
            <p:ph type="title"/>
          </p:nvPr>
        </p:nvSpPr>
        <p:spPr>
          <a:xfrm>
            <a:off x="1767600" y="1612713"/>
            <a:ext cx="5608800" cy="1873500"/>
          </a:xfrm>
          <a:prstGeom prst="rect">
            <a:avLst/>
          </a:prstGeom>
        </p:spPr>
        <p:txBody>
          <a:bodyPr anchorCtr="0" anchor="ctr" bIns="91425" lIns="91425" spcFirstLastPara="1" rIns="91425" wrap="square" tIns="91425">
            <a:noAutofit/>
          </a:bodyPr>
          <a:lstStyle>
            <a:lvl1pPr lvl="0">
              <a:spcBef>
                <a:spcPts val="0"/>
              </a:spcBef>
              <a:spcAft>
                <a:spcPts val="0"/>
              </a:spcAft>
              <a:buSzPts val="4800"/>
              <a:buNone/>
              <a:defRPr sz="7400">
                <a:solidFill>
                  <a:schemeClr val="accent5"/>
                </a:solidFill>
              </a:defRPr>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107" name="Google Shape;107;p8"/>
          <p:cNvSpPr txBox="1"/>
          <p:nvPr>
            <p:ph idx="1" type="subTitle"/>
          </p:nvPr>
        </p:nvSpPr>
        <p:spPr>
          <a:xfrm>
            <a:off x="2685450" y="3607038"/>
            <a:ext cx="3773100" cy="711900"/>
          </a:xfrm>
          <a:prstGeom prst="rect">
            <a:avLst/>
          </a:prstGeom>
        </p:spPr>
        <p:txBody>
          <a:bodyPr anchorCtr="0" anchor="t" bIns="91425" lIns="91425" spcFirstLastPara="1" rIns="91425" wrap="square" tIns="91425">
            <a:noAutofit/>
          </a:bodyPr>
          <a:lstStyle>
            <a:lvl1pPr lvl="0" algn="ctr">
              <a:spcBef>
                <a:spcPts val="0"/>
              </a:spcBef>
              <a:spcAft>
                <a:spcPts val="0"/>
              </a:spcAft>
              <a:buSzPts val="1400"/>
              <a:buNone/>
              <a:defRPr sz="1600">
                <a:latin typeface="Barlow"/>
                <a:ea typeface="Barlow"/>
                <a:cs typeface="Barlow"/>
                <a:sym typeface="Barlow"/>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08" name="Shape 108"/>
        <p:cNvGrpSpPr/>
        <p:nvPr/>
      </p:nvGrpSpPr>
      <p:grpSpPr>
        <a:xfrm>
          <a:off x="0" y="0"/>
          <a:ext cx="0" cy="0"/>
          <a:chOff x="0" y="0"/>
          <a:chExt cx="0" cy="0"/>
        </a:xfrm>
      </p:grpSpPr>
      <p:grpSp>
        <p:nvGrpSpPr>
          <p:cNvPr id="109" name="Google Shape;109;p9"/>
          <p:cNvGrpSpPr/>
          <p:nvPr/>
        </p:nvGrpSpPr>
        <p:grpSpPr>
          <a:xfrm>
            <a:off x="-1523341" y="2651425"/>
            <a:ext cx="10907166" cy="4699703"/>
            <a:chOff x="-1523341" y="2651425"/>
            <a:chExt cx="10907166" cy="4699703"/>
          </a:xfrm>
        </p:grpSpPr>
        <p:sp>
          <p:nvSpPr>
            <p:cNvPr id="110" name="Google Shape;110;p9"/>
            <p:cNvSpPr/>
            <p:nvPr/>
          </p:nvSpPr>
          <p:spPr>
            <a:xfrm flipH="1" rot="4600624">
              <a:off x="-1372547" y="3291735"/>
              <a:ext cx="3975718" cy="3454105"/>
            </a:xfrm>
            <a:custGeom>
              <a:rect b="b" l="l" r="r" t="t"/>
              <a:pathLst>
                <a:path extrusionOk="0" h="115315" w="132729">
                  <a:moveTo>
                    <a:pt x="61649" y="1"/>
                  </a:moveTo>
                  <a:cubicBezTo>
                    <a:pt x="60547" y="1"/>
                    <a:pt x="59412" y="29"/>
                    <a:pt x="58242" y="87"/>
                  </a:cubicBezTo>
                  <a:cubicBezTo>
                    <a:pt x="10841" y="2489"/>
                    <a:pt x="0" y="41317"/>
                    <a:pt x="17479" y="76308"/>
                  </a:cubicBezTo>
                  <a:cubicBezTo>
                    <a:pt x="26759" y="94935"/>
                    <a:pt x="61753" y="115314"/>
                    <a:pt x="85177" y="115314"/>
                  </a:cubicBezTo>
                  <a:cubicBezTo>
                    <a:pt x="85496" y="115314"/>
                    <a:pt x="85813" y="115311"/>
                    <a:pt x="86128" y="115303"/>
                  </a:cubicBezTo>
                  <a:cubicBezTo>
                    <a:pt x="97937" y="115003"/>
                    <a:pt x="122020" y="108665"/>
                    <a:pt x="126190" y="97791"/>
                  </a:cubicBezTo>
                  <a:cubicBezTo>
                    <a:pt x="132728" y="80712"/>
                    <a:pt x="113748" y="74407"/>
                    <a:pt x="108544" y="59730"/>
                  </a:cubicBezTo>
                  <a:cubicBezTo>
                    <a:pt x="98282" y="30918"/>
                    <a:pt x="97916" y="1"/>
                    <a:pt x="6164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9"/>
            <p:cNvSpPr/>
            <p:nvPr/>
          </p:nvSpPr>
          <p:spPr>
            <a:xfrm>
              <a:off x="-86100" y="2651425"/>
              <a:ext cx="9469925" cy="3277575"/>
            </a:xfrm>
            <a:custGeom>
              <a:rect b="b" l="l" r="r" t="t"/>
              <a:pathLst>
                <a:path extrusionOk="0" h="131103" w="378797">
                  <a:moveTo>
                    <a:pt x="0" y="50670"/>
                  </a:moveTo>
                  <a:cubicBezTo>
                    <a:pt x="4346" y="50506"/>
                    <a:pt x="17874" y="49686"/>
                    <a:pt x="26073" y="49686"/>
                  </a:cubicBezTo>
                  <a:cubicBezTo>
                    <a:pt x="34272" y="49686"/>
                    <a:pt x="42882" y="49194"/>
                    <a:pt x="49195" y="50670"/>
                  </a:cubicBezTo>
                  <a:cubicBezTo>
                    <a:pt x="55508" y="52146"/>
                    <a:pt x="59116" y="55179"/>
                    <a:pt x="63953" y="58541"/>
                  </a:cubicBezTo>
                  <a:cubicBezTo>
                    <a:pt x="68790" y="61903"/>
                    <a:pt x="71988" y="67642"/>
                    <a:pt x="78219" y="70840"/>
                  </a:cubicBezTo>
                  <a:cubicBezTo>
                    <a:pt x="84450" y="74038"/>
                    <a:pt x="93470" y="75677"/>
                    <a:pt x="101341" y="77727"/>
                  </a:cubicBezTo>
                  <a:cubicBezTo>
                    <a:pt x="109212" y="79777"/>
                    <a:pt x="118969" y="79858"/>
                    <a:pt x="125446" y="83138"/>
                  </a:cubicBezTo>
                  <a:cubicBezTo>
                    <a:pt x="131923" y="86418"/>
                    <a:pt x="136105" y="93305"/>
                    <a:pt x="140204" y="97405"/>
                  </a:cubicBezTo>
                  <a:cubicBezTo>
                    <a:pt x="144304" y="101505"/>
                    <a:pt x="147419" y="104375"/>
                    <a:pt x="150043" y="107736"/>
                  </a:cubicBezTo>
                  <a:cubicBezTo>
                    <a:pt x="152667" y="111098"/>
                    <a:pt x="147829" y="113721"/>
                    <a:pt x="155946" y="117574"/>
                  </a:cubicBezTo>
                  <a:cubicBezTo>
                    <a:pt x="164063" y="121428"/>
                    <a:pt x="182184" y="129873"/>
                    <a:pt x="198746" y="130857"/>
                  </a:cubicBezTo>
                  <a:cubicBezTo>
                    <a:pt x="215308" y="131841"/>
                    <a:pt x="240315" y="125446"/>
                    <a:pt x="255319" y="123478"/>
                  </a:cubicBezTo>
                  <a:cubicBezTo>
                    <a:pt x="270323" y="121510"/>
                    <a:pt x="280490" y="122002"/>
                    <a:pt x="288771" y="119050"/>
                  </a:cubicBezTo>
                  <a:cubicBezTo>
                    <a:pt x="297052" y="116098"/>
                    <a:pt x="299348" y="111179"/>
                    <a:pt x="305005" y="105768"/>
                  </a:cubicBezTo>
                  <a:cubicBezTo>
                    <a:pt x="310662" y="100357"/>
                    <a:pt x="317960" y="94125"/>
                    <a:pt x="322715" y="86582"/>
                  </a:cubicBezTo>
                  <a:cubicBezTo>
                    <a:pt x="327471" y="79039"/>
                    <a:pt x="328701" y="66822"/>
                    <a:pt x="333538" y="60509"/>
                  </a:cubicBezTo>
                  <a:cubicBezTo>
                    <a:pt x="338376" y="54196"/>
                    <a:pt x="346001" y="53294"/>
                    <a:pt x="351740" y="48702"/>
                  </a:cubicBezTo>
                  <a:cubicBezTo>
                    <a:pt x="357479" y="44111"/>
                    <a:pt x="363957" y="38535"/>
                    <a:pt x="367974" y="32960"/>
                  </a:cubicBezTo>
                  <a:cubicBezTo>
                    <a:pt x="371992" y="27385"/>
                    <a:pt x="374041" y="20743"/>
                    <a:pt x="375845" y="15250"/>
                  </a:cubicBezTo>
                  <a:cubicBezTo>
                    <a:pt x="377649" y="9757"/>
                    <a:pt x="378305" y="2542"/>
                    <a:pt x="378797" y="0"/>
                  </a:cubicBezTo>
                </a:path>
              </a:pathLst>
            </a:custGeom>
            <a:noFill/>
            <a:ln cap="flat" cmpd="sng" w="38100">
              <a:solidFill>
                <a:schemeClr val="dk2"/>
              </a:solidFill>
              <a:prstDash val="solid"/>
              <a:round/>
              <a:headEnd len="med" w="med" type="none"/>
              <a:tailEnd len="med" w="med" type="none"/>
            </a:ln>
          </p:spPr>
        </p:sp>
        <p:sp>
          <p:nvSpPr>
            <p:cNvPr id="112" name="Google Shape;112;p9"/>
            <p:cNvSpPr/>
            <p:nvPr/>
          </p:nvSpPr>
          <p:spPr>
            <a:xfrm>
              <a:off x="-664125" y="4130450"/>
              <a:ext cx="2250775" cy="1866218"/>
            </a:xfrm>
            <a:custGeom>
              <a:rect b="b" l="l" r="r" t="t"/>
              <a:pathLst>
                <a:path extrusionOk="0" h="73300" w="90031">
                  <a:moveTo>
                    <a:pt x="88058" y="0"/>
                  </a:moveTo>
                  <a:cubicBezTo>
                    <a:pt x="88304" y="2214"/>
                    <a:pt x="89370" y="7543"/>
                    <a:pt x="89534" y="13282"/>
                  </a:cubicBezTo>
                  <a:cubicBezTo>
                    <a:pt x="89698" y="19021"/>
                    <a:pt x="90764" y="30009"/>
                    <a:pt x="89042" y="34436"/>
                  </a:cubicBezTo>
                  <a:cubicBezTo>
                    <a:pt x="87320" y="38864"/>
                    <a:pt x="86254" y="41405"/>
                    <a:pt x="79203" y="39847"/>
                  </a:cubicBezTo>
                  <a:cubicBezTo>
                    <a:pt x="72152" y="38289"/>
                    <a:pt x="54606" y="25991"/>
                    <a:pt x="46735" y="25089"/>
                  </a:cubicBezTo>
                  <a:cubicBezTo>
                    <a:pt x="38864" y="24187"/>
                    <a:pt x="34027" y="29845"/>
                    <a:pt x="31977" y="34436"/>
                  </a:cubicBezTo>
                  <a:cubicBezTo>
                    <a:pt x="29927" y="39028"/>
                    <a:pt x="36322" y="47637"/>
                    <a:pt x="34436" y="52638"/>
                  </a:cubicBezTo>
                  <a:cubicBezTo>
                    <a:pt x="32550" y="57640"/>
                    <a:pt x="26401" y="61001"/>
                    <a:pt x="20662" y="64445"/>
                  </a:cubicBezTo>
                  <a:cubicBezTo>
                    <a:pt x="14923" y="67889"/>
                    <a:pt x="3444" y="71824"/>
                    <a:pt x="0" y="73300"/>
                  </a:cubicBezTo>
                </a:path>
              </a:pathLst>
            </a:custGeom>
            <a:noFill/>
            <a:ln cap="flat" cmpd="sng" w="38100">
              <a:solidFill>
                <a:schemeClr val="dk2"/>
              </a:solidFill>
              <a:prstDash val="solid"/>
              <a:round/>
              <a:headEnd len="med" w="med" type="none"/>
              <a:tailEnd len="med" w="med" type="none"/>
            </a:ln>
          </p:spPr>
        </p:sp>
        <p:sp>
          <p:nvSpPr>
            <p:cNvPr id="113" name="Google Shape;113;p9"/>
            <p:cNvSpPr/>
            <p:nvPr/>
          </p:nvSpPr>
          <p:spPr>
            <a:xfrm>
              <a:off x="1365150" y="4680676"/>
              <a:ext cx="1525009" cy="494000"/>
            </a:xfrm>
            <a:custGeom>
              <a:rect b="b" l="l" r="r" t="t"/>
              <a:pathLst>
                <a:path extrusionOk="0" h="19760" w="54606">
                  <a:moveTo>
                    <a:pt x="0" y="19186"/>
                  </a:moveTo>
                  <a:cubicBezTo>
                    <a:pt x="3444" y="19268"/>
                    <a:pt x="14513" y="19760"/>
                    <a:pt x="20662" y="19678"/>
                  </a:cubicBezTo>
                  <a:cubicBezTo>
                    <a:pt x="26811" y="19596"/>
                    <a:pt x="32469" y="20170"/>
                    <a:pt x="36896" y="18694"/>
                  </a:cubicBezTo>
                  <a:cubicBezTo>
                    <a:pt x="41324" y="17218"/>
                    <a:pt x="44275" y="13939"/>
                    <a:pt x="47227" y="10823"/>
                  </a:cubicBezTo>
                  <a:cubicBezTo>
                    <a:pt x="50179" y="7707"/>
                    <a:pt x="53376" y="1804"/>
                    <a:pt x="54606" y="0"/>
                  </a:cubicBezTo>
                </a:path>
              </a:pathLst>
            </a:custGeom>
            <a:noFill/>
            <a:ln cap="flat" cmpd="sng" w="38100">
              <a:solidFill>
                <a:schemeClr val="dk2"/>
              </a:solidFill>
              <a:prstDash val="solid"/>
              <a:round/>
              <a:headEnd len="med" w="med" type="none"/>
              <a:tailEnd len="med" w="med" type="none"/>
            </a:ln>
          </p:spPr>
        </p:sp>
      </p:grpSp>
      <p:sp>
        <p:nvSpPr>
          <p:cNvPr id="114" name="Google Shape;114;p9"/>
          <p:cNvSpPr txBox="1"/>
          <p:nvPr>
            <p:ph type="title"/>
          </p:nvPr>
        </p:nvSpPr>
        <p:spPr>
          <a:xfrm>
            <a:off x="999025" y="1520075"/>
            <a:ext cx="4045200" cy="1327800"/>
          </a:xfrm>
          <a:prstGeom prst="rect">
            <a:avLst/>
          </a:prstGeom>
        </p:spPr>
        <p:txBody>
          <a:bodyPr anchorCtr="0" anchor="b" bIns="91425" lIns="91425" spcFirstLastPara="1" rIns="91425" wrap="square" tIns="91425">
            <a:noAutofit/>
          </a:bodyPr>
          <a:lstStyle>
            <a:lvl1pPr lvl="0" algn="l">
              <a:spcBef>
                <a:spcPts val="0"/>
              </a:spcBef>
              <a:spcAft>
                <a:spcPts val="0"/>
              </a:spcAft>
              <a:buSzPts val="4200"/>
              <a:buNone/>
              <a:defRPr sz="8000">
                <a:solidFill>
                  <a:schemeClr val="accent5"/>
                </a:solidFill>
              </a:defRPr>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115" name="Google Shape;115;p9"/>
          <p:cNvSpPr txBox="1"/>
          <p:nvPr>
            <p:ph idx="1" type="subTitle"/>
          </p:nvPr>
        </p:nvSpPr>
        <p:spPr>
          <a:xfrm>
            <a:off x="999025" y="2783081"/>
            <a:ext cx="3692700" cy="6996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2100"/>
              <a:buNone/>
              <a:defRPr>
                <a:latin typeface="Barlow"/>
                <a:ea typeface="Barlow"/>
                <a:cs typeface="Barlow"/>
                <a:sym typeface="Barlow"/>
              </a:defRPr>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6" name="Shape 116"/>
        <p:cNvGrpSpPr/>
        <p:nvPr/>
      </p:nvGrpSpPr>
      <p:grpSpPr>
        <a:xfrm>
          <a:off x="0" y="0"/>
          <a:ext cx="0" cy="0"/>
          <a:chOff x="0" y="0"/>
          <a:chExt cx="0" cy="0"/>
        </a:xfrm>
      </p:grpSpPr>
      <p:grpSp>
        <p:nvGrpSpPr>
          <p:cNvPr id="117" name="Google Shape;117;p10"/>
          <p:cNvGrpSpPr/>
          <p:nvPr/>
        </p:nvGrpSpPr>
        <p:grpSpPr>
          <a:xfrm>
            <a:off x="-76200" y="-214900"/>
            <a:ext cx="9378825" cy="5495600"/>
            <a:chOff x="-76200" y="-214900"/>
            <a:chExt cx="9378825" cy="5495600"/>
          </a:xfrm>
        </p:grpSpPr>
        <p:sp>
          <p:nvSpPr>
            <p:cNvPr id="118" name="Google Shape;118;p10"/>
            <p:cNvSpPr/>
            <p:nvPr/>
          </p:nvSpPr>
          <p:spPr>
            <a:xfrm>
              <a:off x="7921050" y="222594"/>
              <a:ext cx="1074975" cy="923600"/>
            </a:xfrm>
            <a:custGeom>
              <a:rect b="b" l="l" r="r" t="t"/>
              <a:pathLst>
                <a:path extrusionOk="0" h="36944" w="42999">
                  <a:moveTo>
                    <a:pt x="0" y="102"/>
                  </a:moveTo>
                  <a:cubicBezTo>
                    <a:pt x="3002" y="239"/>
                    <a:pt x="12690" y="-580"/>
                    <a:pt x="18012" y="921"/>
                  </a:cubicBezTo>
                  <a:cubicBezTo>
                    <a:pt x="23334" y="2422"/>
                    <a:pt x="29474" y="6993"/>
                    <a:pt x="31930" y="9108"/>
                  </a:cubicBezTo>
                  <a:cubicBezTo>
                    <a:pt x="34386" y="11223"/>
                    <a:pt x="32066" y="11496"/>
                    <a:pt x="32748" y="13611"/>
                  </a:cubicBezTo>
                  <a:cubicBezTo>
                    <a:pt x="33430" y="15726"/>
                    <a:pt x="34454" y="19820"/>
                    <a:pt x="36023" y="21798"/>
                  </a:cubicBezTo>
                  <a:cubicBezTo>
                    <a:pt x="37592" y="23777"/>
                    <a:pt x="41004" y="22958"/>
                    <a:pt x="42164" y="25482"/>
                  </a:cubicBezTo>
                  <a:cubicBezTo>
                    <a:pt x="43324" y="28006"/>
                    <a:pt x="42846" y="35034"/>
                    <a:pt x="42982" y="36944"/>
                  </a:cubicBezTo>
                </a:path>
              </a:pathLst>
            </a:custGeom>
            <a:noFill/>
            <a:ln cap="flat" cmpd="sng" w="19050">
              <a:solidFill>
                <a:schemeClr val="accent2"/>
              </a:solidFill>
              <a:prstDash val="solid"/>
              <a:round/>
              <a:headEnd len="med" w="med" type="none"/>
              <a:tailEnd len="med" w="med" type="none"/>
            </a:ln>
          </p:spPr>
        </p:sp>
        <p:sp>
          <p:nvSpPr>
            <p:cNvPr id="119" name="Google Shape;119;p10"/>
            <p:cNvSpPr/>
            <p:nvPr/>
          </p:nvSpPr>
          <p:spPr>
            <a:xfrm>
              <a:off x="408189" y="4114025"/>
              <a:ext cx="628425" cy="1166675"/>
            </a:xfrm>
            <a:custGeom>
              <a:rect b="b" l="l" r="r" t="t"/>
              <a:pathLst>
                <a:path extrusionOk="0" h="46667" w="25137">
                  <a:moveTo>
                    <a:pt x="2912" y="0"/>
                  </a:moveTo>
                  <a:cubicBezTo>
                    <a:pt x="2844" y="2456"/>
                    <a:pt x="2911" y="11189"/>
                    <a:pt x="2502" y="14737"/>
                  </a:cubicBezTo>
                  <a:cubicBezTo>
                    <a:pt x="2093" y="18285"/>
                    <a:pt x="729" y="19309"/>
                    <a:pt x="456" y="21287"/>
                  </a:cubicBezTo>
                  <a:cubicBezTo>
                    <a:pt x="183" y="23266"/>
                    <a:pt x="-568" y="24971"/>
                    <a:pt x="865" y="26608"/>
                  </a:cubicBezTo>
                  <a:cubicBezTo>
                    <a:pt x="2298" y="28245"/>
                    <a:pt x="5300" y="29746"/>
                    <a:pt x="9052" y="31111"/>
                  </a:cubicBezTo>
                  <a:cubicBezTo>
                    <a:pt x="12805" y="32476"/>
                    <a:pt x="20719" y="32203"/>
                    <a:pt x="23380" y="34796"/>
                  </a:cubicBezTo>
                  <a:cubicBezTo>
                    <a:pt x="26041" y="37389"/>
                    <a:pt x="24744" y="44689"/>
                    <a:pt x="25017" y="46667"/>
                  </a:cubicBezTo>
                </a:path>
              </a:pathLst>
            </a:custGeom>
            <a:noFill/>
            <a:ln cap="flat" cmpd="sng" w="19050">
              <a:solidFill>
                <a:schemeClr val="accent2"/>
              </a:solidFill>
              <a:prstDash val="solid"/>
              <a:round/>
              <a:headEnd len="med" w="med" type="none"/>
              <a:tailEnd len="med" w="med" type="none"/>
            </a:ln>
          </p:spPr>
        </p:sp>
        <p:sp>
          <p:nvSpPr>
            <p:cNvPr id="120" name="Google Shape;120;p10"/>
            <p:cNvSpPr/>
            <p:nvPr/>
          </p:nvSpPr>
          <p:spPr>
            <a:xfrm>
              <a:off x="-76200" y="4021622"/>
              <a:ext cx="2676175" cy="1182325"/>
            </a:xfrm>
            <a:custGeom>
              <a:rect b="b" l="l" r="r" t="t"/>
              <a:pathLst>
                <a:path extrusionOk="0" h="47293" w="107047">
                  <a:moveTo>
                    <a:pt x="107047" y="47293"/>
                  </a:moveTo>
                  <a:cubicBezTo>
                    <a:pt x="105171" y="46645"/>
                    <a:pt x="99204" y="45280"/>
                    <a:pt x="95789" y="43404"/>
                  </a:cubicBezTo>
                  <a:cubicBezTo>
                    <a:pt x="92374" y="41528"/>
                    <a:pt x="90552" y="38082"/>
                    <a:pt x="86557" y="36035"/>
                  </a:cubicBezTo>
                  <a:cubicBezTo>
                    <a:pt x="82562" y="33988"/>
                    <a:pt x="78025" y="31635"/>
                    <a:pt x="71820" y="31123"/>
                  </a:cubicBezTo>
                  <a:cubicBezTo>
                    <a:pt x="65615" y="30611"/>
                    <a:pt x="52670" y="34944"/>
                    <a:pt x="49327" y="32965"/>
                  </a:cubicBezTo>
                  <a:cubicBezTo>
                    <a:pt x="45984" y="30987"/>
                    <a:pt x="54084" y="22834"/>
                    <a:pt x="51761" y="19252"/>
                  </a:cubicBezTo>
                  <a:cubicBezTo>
                    <a:pt x="49438" y="15670"/>
                    <a:pt x="40330" y="14305"/>
                    <a:pt x="35387" y="11474"/>
                  </a:cubicBezTo>
                  <a:cubicBezTo>
                    <a:pt x="30444" y="8643"/>
                    <a:pt x="25206" y="4174"/>
                    <a:pt x="22105" y="2264"/>
                  </a:cubicBezTo>
                  <a:cubicBezTo>
                    <a:pt x="19005" y="354"/>
                    <a:pt x="18490" y="114"/>
                    <a:pt x="16784" y="12"/>
                  </a:cubicBezTo>
                  <a:cubicBezTo>
                    <a:pt x="15078" y="-90"/>
                    <a:pt x="13304" y="456"/>
                    <a:pt x="11871" y="1650"/>
                  </a:cubicBezTo>
                  <a:cubicBezTo>
                    <a:pt x="10438" y="2844"/>
                    <a:pt x="10166" y="4856"/>
                    <a:pt x="8187" y="7176"/>
                  </a:cubicBezTo>
                  <a:cubicBezTo>
                    <a:pt x="6209" y="9496"/>
                    <a:pt x="1365" y="14169"/>
                    <a:pt x="0" y="15568"/>
                  </a:cubicBezTo>
                </a:path>
              </a:pathLst>
            </a:custGeom>
            <a:noFill/>
            <a:ln cap="flat" cmpd="sng" w="38100">
              <a:solidFill>
                <a:schemeClr val="dk2"/>
              </a:solidFill>
              <a:prstDash val="solid"/>
              <a:round/>
              <a:headEnd len="med" w="med" type="none"/>
              <a:tailEnd len="med" w="med" type="none"/>
            </a:ln>
          </p:spPr>
        </p:sp>
        <p:sp>
          <p:nvSpPr>
            <p:cNvPr id="121" name="Google Shape;121;p10"/>
            <p:cNvSpPr/>
            <p:nvPr/>
          </p:nvSpPr>
          <p:spPr>
            <a:xfrm>
              <a:off x="7849400" y="-214900"/>
              <a:ext cx="1453225" cy="1576000"/>
            </a:xfrm>
            <a:custGeom>
              <a:rect b="b" l="l" r="r" t="t"/>
              <a:pathLst>
                <a:path extrusionOk="0" h="63040" w="58129">
                  <a:moveTo>
                    <a:pt x="0" y="0"/>
                  </a:moveTo>
                  <a:cubicBezTo>
                    <a:pt x="546" y="3411"/>
                    <a:pt x="2729" y="14190"/>
                    <a:pt x="3275" y="20467"/>
                  </a:cubicBezTo>
                  <a:cubicBezTo>
                    <a:pt x="3821" y="26744"/>
                    <a:pt x="1365" y="34180"/>
                    <a:pt x="3275" y="37660"/>
                  </a:cubicBezTo>
                  <a:cubicBezTo>
                    <a:pt x="5185" y="41140"/>
                    <a:pt x="11326" y="40458"/>
                    <a:pt x="14737" y="41345"/>
                  </a:cubicBezTo>
                  <a:cubicBezTo>
                    <a:pt x="18148" y="42232"/>
                    <a:pt x="19172" y="41140"/>
                    <a:pt x="23743" y="42982"/>
                  </a:cubicBezTo>
                  <a:cubicBezTo>
                    <a:pt x="28314" y="44824"/>
                    <a:pt x="38002" y="49805"/>
                    <a:pt x="42164" y="52397"/>
                  </a:cubicBezTo>
                  <a:cubicBezTo>
                    <a:pt x="46326" y="54990"/>
                    <a:pt x="46053" y="56763"/>
                    <a:pt x="48714" y="58537"/>
                  </a:cubicBezTo>
                  <a:cubicBezTo>
                    <a:pt x="51375" y="60311"/>
                    <a:pt x="56560" y="62290"/>
                    <a:pt x="58129" y="63040"/>
                  </a:cubicBezTo>
                </a:path>
              </a:pathLst>
            </a:custGeom>
            <a:noFill/>
            <a:ln cap="flat" cmpd="sng" w="38100">
              <a:solidFill>
                <a:schemeClr val="dk2"/>
              </a:solidFill>
              <a:prstDash val="solid"/>
              <a:round/>
              <a:headEnd len="med" w="med" type="none"/>
              <a:tailEnd len="med" w="med" type="none"/>
            </a:ln>
          </p:spPr>
        </p:sp>
        <p:sp>
          <p:nvSpPr>
            <p:cNvPr id="122" name="Google Shape;122;p10"/>
            <p:cNvSpPr/>
            <p:nvPr/>
          </p:nvSpPr>
          <p:spPr>
            <a:xfrm>
              <a:off x="8627175" y="-153500"/>
              <a:ext cx="634525" cy="542400"/>
            </a:xfrm>
            <a:custGeom>
              <a:rect b="b" l="l" r="r" t="t"/>
              <a:pathLst>
                <a:path extrusionOk="0" h="21696" w="25381">
                  <a:moveTo>
                    <a:pt x="0" y="21696"/>
                  </a:moveTo>
                  <a:cubicBezTo>
                    <a:pt x="1569" y="21014"/>
                    <a:pt x="8051" y="19308"/>
                    <a:pt x="9416" y="17602"/>
                  </a:cubicBezTo>
                  <a:cubicBezTo>
                    <a:pt x="10781" y="15896"/>
                    <a:pt x="7301" y="13031"/>
                    <a:pt x="8188" y="11462"/>
                  </a:cubicBezTo>
                  <a:cubicBezTo>
                    <a:pt x="9075" y="9893"/>
                    <a:pt x="12349" y="9074"/>
                    <a:pt x="14737" y="8187"/>
                  </a:cubicBezTo>
                  <a:cubicBezTo>
                    <a:pt x="17125" y="7300"/>
                    <a:pt x="20741" y="7505"/>
                    <a:pt x="22515" y="6140"/>
                  </a:cubicBezTo>
                  <a:cubicBezTo>
                    <a:pt x="24289" y="4776"/>
                    <a:pt x="24903" y="1023"/>
                    <a:pt x="25381" y="0"/>
                  </a:cubicBezTo>
                </a:path>
              </a:pathLst>
            </a:custGeom>
            <a:noFill/>
            <a:ln cap="flat" cmpd="sng" w="19050">
              <a:solidFill>
                <a:schemeClr val="accent2"/>
              </a:solidFill>
              <a:prstDash val="solid"/>
              <a:round/>
              <a:headEnd len="med" w="med" type="none"/>
              <a:tailEnd len="med" w="med" type="none"/>
            </a:ln>
          </p:spPr>
        </p:sp>
      </p:grpSp>
      <p:sp>
        <p:nvSpPr>
          <p:cNvPr id="123" name="Google Shape;123;p10"/>
          <p:cNvSpPr txBox="1"/>
          <p:nvPr>
            <p:ph type="title"/>
          </p:nvPr>
        </p:nvSpPr>
        <p:spPr>
          <a:xfrm>
            <a:off x="2065800" y="557784"/>
            <a:ext cx="5012400" cy="11448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solidFill>
                  <a:schemeClr val="accent5"/>
                </a:solidFill>
              </a:defRPr>
            </a:lvl1pPr>
            <a:lvl2pPr lvl="1">
              <a:spcBef>
                <a:spcPts val="0"/>
              </a:spcBef>
              <a:spcAft>
                <a:spcPts val="0"/>
              </a:spcAft>
              <a:buSzPts val="2800"/>
              <a:buNone/>
              <a:defRPr>
                <a:latin typeface="Nunito"/>
                <a:ea typeface="Nunito"/>
                <a:cs typeface="Nunito"/>
                <a:sym typeface="Nunito"/>
              </a:defRPr>
            </a:lvl2pPr>
            <a:lvl3pPr lvl="2">
              <a:spcBef>
                <a:spcPts val="0"/>
              </a:spcBef>
              <a:spcAft>
                <a:spcPts val="0"/>
              </a:spcAft>
              <a:buSzPts val="2800"/>
              <a:buNone/>
              <a:defRPr>
                <a:latin typeface="Nunito"/>
                <a:ea typeface="Nunito"/>
                <a:cs typeface="Nunito"/>
                <a:sym typeface="Nunito"/>
              </a:defRPr>
            </a:lvl3pPr>
            <a:lvl4pPr lvl="3">
              <a:spcBef>
                <a:spcPts val="0"/>
              </a:spcBef>
              <a:spcAft>
                <a:spcPts val="0"/>
              </a:spcAft>
              <a:buSzPts val="2800"/>
              <a:buNone/>
              <a:defRPr>
                <a:latin typeface="Nunito"/>
                <a:ea typeface="Nunito"/>
                <a:cs typeface="Nunito"/>
                <a:sym typeface="Nunito"/>
              </a:defRPr>
            </a:lvl4pPr>
            <a:lvl5pPr lvl="4">
              <a:spcBef>
                <a:spcPts val="0"/>
              </a:spcBef>
              <a:spcAft>
                <a:spcPts val="0"/>
              </a:spcAft>
              <a:buSzPts val="2800"/>
              <a:buNone/>
              <a:defRPr>
                <a:latin typeface="Nunito"/>
                <a:ea typeface="Nunito"/>
                <a:cs typeface="Nunito"/>
                <a:sym typeface="Nunito"/>
              </a:defRPr>
            </a:lvl5pPr>
            <a:lvl6pPr lvl="5">
              <a:spcBef>
                <a:spcPts val="0"/>
              </a:spcBef>
              <a:spcAft>
                <a:spcPts val="0"/>
              </a:spcAft>
              <a:buSzPts val="2800"/>
              <a:buNone/>
              <a:defRPr>
                <a:latin typeface="Nunito"/>
                <a:ea typeface="Nunito"/>
                <a:cs typeface="Nunito"/>
                <a:sym typeface="Nunito"/>
              </a:defRPr>
            </a:lvl6pPr>
            <a:lvl7pPr lvl="6">
              <a:spcBef>
                <a:spcPts val="0"/>
              </a:spcBef>
              <a:spcAft>
                <a:spcPts val="0"/>
              </a:spcAft>
              <a:buSzPts val="2800"/>
              <a:buNone/>
              <a:defRPr>
                <a:latin typeface="Nunito"/>
                <a:ea typeface="Nunito"/>
                <a:cs typeface="Nunito"/>
                <a:sym typeface="Nunito"/>
              </a:defRPr>
            </a:lvl7pPr>
            <a:lvl8pPr lvl="7">
              <a:spcBef>
                <a:spcPts val="0"/>
              </a:spcBef>
              <a:spcAft>
                <a:spcPts val="0"/>
              </a:spcAft>
              <a:buSzPts val="2800"/>
              <a:buNone/>
              <a:defRPr>
                <a:latin typeface="Nunito"/>
                <a:ea typeface="Nunito"/>
                <a:cs typeface="Nunito"/>
                <a:sym typeface="Nunito"/>
              </a:defRPr>
            </a:lvl8pPr>
            <a:lvl9pPr lvl="8">
              <a:spcBef>
                <a:spcPts val="0"/>
              </a:spcBef>
              <a:spcAft>
                <a:spcPts val="0"/>
              </a:spcAft>
              <a:buSzPts val="2800"/>
              <a:buNone/>
              <a:defRPr>
                <a:latin typeface="Nunito"/>
                <a:ea typeface="Nunito"/>
                <a:cs typeface="Nunito"/>
                <a:sym typeface="Nunito"/>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2"/>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58775" y="445025"/>
            <a:ext cx="7626300" cy="572700"/>
          </a:xfrm>
          <a:prstGeom prst="rect">
            <a:avLst/>
          </a:prstGeom>
          <a:noFill/>
          <a:ln>
            <a:noFill/>
          </a:ln>
        </p:spPr>
        <p:txBody>
          <a:bodyPr anchorCtr="0" anchor="ctr" bIns="91425" lIns="91425" spcFirstLastPara="1" rIns="91425" wrap="square" tIns="91425">
            <a:noAutofit/>
          </a:bodyPr>
          <a:lstStyle>
            <a:lvl1pPr lvl="0" algn="ctr">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1pPr>
            <a:lvl2pPr lvl="1" algn="ctr">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2pPr>
            <a:lvl3pPr lvl="2" algn="ctr">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3pPr>
            <a:lvl4pPr lvl="3" algn="ctr">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4pPr>
            <a:lvl5pPr lvl="4" algn="ctr">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5pPr>
            <a:lvl6pPr lvl="5" algn="ctr">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6pPr>
            <a:lvl7pPr lvl="6" algn="ctr">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7pPr>
            <a:lvl8pPr lvl="7" algn="ctr">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8pPr>
            <a:lvl9pPr lvl="8" algn="ctr">
              <a:spcBef>
                <a:spcPts val="0"/>
              </a:spcBef>
              <a:spcAft>
                <a:spcPts val="0"/>
              </a:spcAft>
              <a:buClr>
                <a:schemeClr val="dk1"/>
              </a:buClr>
              <a:buSzPts val="2800"/>
              <a:buFont typeface="Exo 2"/>
              <a:buNone/>
              <a:defRPr b="1" sz="2800">
                <a:solidFill>
                  <a:schemeClr val="dk1"/>
                </a:solidFill>
                <a:latin typeface="Exo 2"/>
                <a:ea typeface="Exo 2"/>
                <a:cs typeface="Exo 2"/>
                <a:sym typeface="Exo 2"/>
              </a:defRPr>
            </a:lvl9pPr>
          </a:lstStyle>
          <a:p/>
        </p:txBody>
      </p:sp>
      <p:sp>
        <p:nvSpPr>
          <p:cNvPr id="7" name="Google Shape;7;p1"/>
          <p:cNvSpPr txBox="1"/>
          <p:nvPr>
            <p:ph idx="1" type="body"/>
          </p:nvPr>
        </p:nvSpPr>
        <p:spPr>
          <a:xfrm>
            <a:off x="758775" y="1434450"/>
            <a:ext cx="7626300" cy="3134400"/>
          </a:xfrm>
          <a:prstGeom prst="rect">
            <a:avLst/>
          </a:prstGeom>
          <a:noFill/>
          <a:ln>
            <a:noFill/>
          </a:ln>
        </p:spPr>
        <p:txBody>
          <a:bodyPr anchorCtr="0" anchor="t" bIns="91425" lIns="91425" spcFirstLastPara="1" rIns="91425" wrap="square" tIns="91425">
            <a:noAutofit/>
          </a:bodyPr>
          <a:lstStyle>
            <a:lvl1pPr indent="-317500" lvl="0" marL="4572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1pPr>
            <a:lvl2pPr indent="-317500" lvl="1" marL="9144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2pPr>
            <a:lvl3pPr indent="-317500" lvl="2" marL="13716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3pPr>
            <a:lvl4pPr indent="-317500" lvl="3" marL="18288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4pPr>
            <a:lvl5pPr indent="-317500" lvl="4" marL="22860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5pPr>
            <a:lvl6pPr indent="-317500" lvl="5" marL="27432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6pPr>
            <a:lvl7pPr indent="-317500" lvl="6" marL="32004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7pPr>
            <a:lvl8pPr indent="-317500" lvl="7" marL="36576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8pPr>
            <a:lvl9pPr indent="-317500" lvl="8" marL="4114800">
              <a:lnSpc>
                <a:spcPct val="100000"/>
              </a:lnSpc>
              <a:spcBef>
                <a:spcPts val="0"/>
              </a:spcBef>
              <a:spcAft>
                <a:spcPts val="0"/>
              </a:spcAft>
              <a:buClr>
                <a:schemeClr val="dk2"/>
              </a:buClr>
              <a:buSzPts val="1400"/>
              <a:buFont typeface="Barlow Medium"/>
              <a:buChar char="■"/>
              <a:defRPr>
                <a:solidFill>
                  <a:schemeClr val="dk2"/>
                </a:solidFill>
                <a:latin typeface="Barlow Medium"/>
                <a:ea typeface="Barlow Medium"/>
                <a:cs typeface="Barlow Medium"/>
                <a:sym typeface="Barlow Medium"/>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0.xml"/><Relationship Id="rId3" Type="http://schemas.openxmlformats.org/officeDocument/2006/relationships/hyperlink" Target="http://www.singapore.climatemps.com/vs/dubai.php#ixzz8Lqfem2aF" TargetMode="External"/><Relationship Id="rId4" Type="http://schemas.openxmlformats.org/officeDocument/2006/relationships/image" Target="../media/image3.png"/><Relationship Id="rId5" Type="http://schemas.openxmlformats.org/officeDocument/2006/relationships/hyperlink" Target="http://www.dubai.climatemps.com/dubai.php"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6.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xml"/><Relationship Id="rId3"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3.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hyperlink" Target="https://www.earthdata.nasa.gov/eosdis"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7.xml"/><Relationship Id="rId3" Type="http://schemas.openxmlformats.org/officeDocument/2006/relationships/image" Target="../media/image4.png"/><Relationship Id="rId4"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8" name="Shape 688"/>
        <p:cNvGrpSpPr/>
        <p:nvPr/>
      </p:nvGrpSpPr>
      <p:grpSpPr>
        <a:xfrm>
          <a:off x="0" y="0"/>
          <a:ext cx="0" cy="0"/>
          <a:chOff x="0" y="0"/>
          <a:chExt cx="0" cy="0"/>
        </a:xfrm>
      </p:grpSpPr>
      <p:sp>
        <p:nvSpPr>
          <p:cNvPr id="689" name="Google Shape;689;p50"/>
          <p:cNvSpPr/>
          <p:nvPr/>
        </p:nvSpPr>
        <p:spPr>
          <a:xfrm>
            <a:off x="1178975" y="907900"/>
            <a:ext cx="6755400" cy="3381600"/>
          </a:xfrm>
          <a:prstGeom prst="roundRect">
            <a:avLst>
              <a:gd fmla="val 4747"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50"/>
          <p:cNvSpPr/>
          <p:nvPr/>
        </p:nvSpPr>
        <p:spPr>
          <a:xfrm>
            <a:off x="1303075" y="1032000"/>
            <a:ext cx="6522600" cy="3148800"/>
          </a:xfrm>
          <a:prstGeom prst="rect">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50"/>
          <p:cNvSpPr/>
          <p:nvPr/>
        </p:nvSpPr>
        <p:spPr>
          <a:xfrm>
            <a:off x="1303075" y="1031999"/>
            <a:ext cx="6507300" cy="3144900"/>
          </a:xfrm>
          <a:prstGeom prst="roundRect">
            <a:avLst>
              <a:gd fmla="val 3465" name="adj"/>
            </a:avLst>
          </a:prstGeom>
          <a:noFill/>
          <a:ln cap="flat" cmpd="sng" w="38100">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50"/>
          <p:cNvSpPr txBox="1"/>
          <p:nvPr>
            <p:ph type="ctrTitle"/>
          </p:nvPr>
        </p:nvSpPr>
        <p:spPr>
          <a:xfrm>
            <a:off x="1395450" y="1285675"/>
            <a:ext cx="6313800" cy="2038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5500"/>
              <a:t>Parallel Progress: </a:t>
            </a:r>
            <a:r>
              <a:rPr lang="en" sz="2700"/>
              <a:t>A Comparative Study Of Urbanisation in the UAE and Singapore</a:t>
            </a:r>
            <a:endParaRPr sz="2700"/>
          </a:p>
        </p:txBody>
      </p:sp>
      <p:sp>
        <p:nvSpPr>
          <p:cNvPr id="693" name="Google Shape;693;p50"/>
          <p:cNvSpPr txBox="1"/>
          <p:nvPr>
            <p:ph idx="1" type="subTitle"/>
          </p:nvPr>
        </p:nvSpPr>
        <p:spPr>
          <a:xfrm>
            <a:off x="1178975" y="3542217"/>
            <a:ext cx="6763200" cy="752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Ahamed Foisal &amp; Maitha AlGhfeli</a:t>
            </a:r>
            <a:endParaRPr/>
          </a:p>
        </p:txBody>
      </p:sp>
      <p:sp>
        <p:nvSpPr>
          <p:cNvPr id="694" name="Google Shape;694;p50"/>
          <p:cNvSpPr/>
          <p:nvPr/>
        </p:nvSpPr>
        <p:spPr>
          <a:xfrm>
            <a:off x="1847113" y="3734367"/>
            <a:ext cx="449700" cy="368100"/>
          </a:xfrm>
          <a:prstGeom prst="downArrow">
            <a:avLst>
              <a:gd fmla="val 50000" name="adj1"/>
              <a:gd fmla="val 4092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695" name="Google Shape;695;p50"/>
          <p:cNvSpPr/>
          <p:nvPr/>
        </p:nvSpPr>
        <p:spPr>
          <a:xfrm>
            <a:off x="6854963" y="3734367"/>
            <a:ext cx="449700" cy="368100"/>
          </a:xfrm>
          <a:prstGeom prst="downArrow">
            <a:avLst>
              <a:gd fmla="val 50000" name="adj1"/>
              <a:gd fmla="val 40920" name="adj2"/>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5" name="Shape 935"/>
        <p:cNvGrpSpPr/>
        <p:nvPr/>
      </p:nvGrpSpPr>
      <p:grpSpPr>
        <a:xfrm>
          <a:off x="0" y="0"/>
          <a:ext cx="0" cy="0"/>
          <a:chOff x="0" y="0"/>
          <a:chExt cx="0" cy="0"/>
        </a:xfrm>
      </p:grpSpPr>
      <p:grpSp>
        <p:nvGrpSpPr>
          <p:cNvPr id="936" name="Google Shape;936;p59"/>
          <p:cNvGrpSpPr/>
          <p:nvPr/>
        </p:nvGrpSpPr>
        <p:grpSpPr>
          <a:xfrm>
            <a:off x="7043129" y="4144814"/>
            <a:ext cx="364948" cy="426533"/>
            <a:chOff x="918372" y="1476702"/>
            <a:chExt cx="405047" cy="525804"/>
          </a:xfrm>
        </p:grpSpPr>
        <p:sp>
          <p:nvSpPr>
            <p:cNvPr id="937" name="Google Shape;937;p59"/>
            <p:cNvSpPr/>
            <p:nvPr/>
          </p:nvSpPr>
          <p:spPr>
            <a:xfrm>
              <a:off x="946125" y="1502475"/>
              <a:ext cx="339300" cy="339300"/>
            </a:xfrm>
            <a:prstGeom prst="ellipse">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 name="Google Shape;938;p59"/>
            <p:cNvSpPr/>
            <p:nvPr/>
          </p:nvSpPr>
          <p:spPr>
            <a:xfrm>
              <a:off x="918372" y="1476702"/>
              <a:ext cx="405047" cy="52580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39" name="Google Shape;939;p59"/>
          <p:cNvSpPr txBox="1"/>
          <p:nvPr>
            <p:ph type="title"/>
          </p:nvPr>
        </p:nvSpPr>
        <p:spPr>
          <a:xfrm>
            <a:off x="835050" y="405384"/>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SAMPLE DATA TO ANALYSE</a:t>
            </a:r>
            <a:endParaRPr/>
          </a:p>
        </p:txBody>
      </p:sp>
      <p:grpSp>
        <p:nvGrpSpPr>
          <p:cNvPr id="940" name="Google Shape;940;p59"/>
          <p:cNvGrpSpPr/>
          <p:nvPr/>
        </p:nvGrpSpPr>
        <p:grpSpPr>
          <a:xfrm>
            <a:off x="7135459" y="4236559"/>
            <a:ext cx="180338" cy="142719"/>
            <a:chOff x="898875" y="244725"/>
            <a:chExt cx="481800" cy="423500"/>
          </a:xfrm>
        </p:grpSpPr>
        <p:sp>
          <p:nvSpPr>
            <p:cNvPr id="941" name="Google Shape;941;p59"/>
            <p:cNvSpPr/>
            <p:nvPr/>
          </p:nvSpPr>
          <p:spPr>
            <a:xfrm>
              <a:off x="1125675" y="470575"/>
              <a:ext cx="28275" cy="28250"/>
            </a:xfrm>
            <a:custGeom>
              <a:rect b="b" l="l" r="r" t="t"/>
              <a:pathLst>
                <a:path extrusionOk="0" h="1130" w="1131">
                  <a:moveTo>
                    <a:pt x="564" y="1"/>
                  </a:moveTo>
                  <a:cubicBezTo>
                    <a:pt x="251" y="1"/>
                    <a:pt x="1" y="251"/>
                    <a:pt x="1" y="564"/>
                  </a:cubicBezTo>
                  <a:cubicBezTo>
                    <a:pt x="1" y="877"/>
                    <a:pt x="251" y="1130"/>
                    <a:pt x="564" y="1130"/>
                  </a:cubicBezTo>
                  <a:cubicBezTo>
                    <a:pt x="877" y="1130"/>
                    <a:pt x="1130" y="877"/>
                    <a:pt x="1130" y="564"/>
                  </a:cubicBezTo>
                  <a:cubicBezTo>
                    <a:pt x="1130" y="251"/>
                    <a:pt x="877" y="1"/>
                    <a:pt x="564"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2" name="Google Shape;942;p59"/>
            <p:cNvSpPr/>
            <p:nvPr/>
          </p:nvSpPr>
          <p:spPr>
            <a:xfrm>
              <a:off x="898875" y="244725"/>
              <a:ext cx="481800" cy="225875"/>
            </a:xfrm>
            <a:custGeom>
              <a:rect b="b" l="l" r="r" t="t"/>
              <a:pathLst>
                <a:path extrusionOk="0" h="9035" w="19272">
                  <a:moveTo>
                    <a:pt x="2825" y="1130"/>
                  </a:moveTo>
                  <a:cubicBezTo>
                    <a:pt x="3135" y="1130"/>
                    <a:pt x="3388" y="1380"/>
                    <a:pt x="3388" y="1693"/>
                  </a:cubicBezTo>
                  <a:lnTo>
                    <a:pt x="3388" y="2259"/>
                  </a:lnTo>
                  <a:lnTo>
                    <a:pt x="2258" y="2259"/>
                  </a:lnTo>
                  <a:lnTo>
                    <a:pt x="2258" y="1693"/>
                  </a:lnTo>
                  <a:cubicBezTo>
                    <a:pt x="2258" y="1380"/>
                    <a:pt x="2511" y="1130"/>
                    <a:pt x="2825" y="1130"/>
                  </a:cubicBezTo>
                  <a:close/>
                  <a:moveTo>
                    <a:pt x="11894" y="1130"/>
                  </a:moveTo>
                  <a:cubicBezTo>
                    <a:pt x="12208" y="1130"/>
                    <a:pt x="12461" y="1380"/>
                    <a:pt x="12461" y="1693"/>
                  </a:cubicBezTo>
                  <a:lnTo>
                    <a:pt x="12461" y="2259"/>
                  </a:lnTo>
                  <a:lnTo>
                    <a:pt x="6814" y="2259"/>
                  </a:lnTo>
                  <a:lnTo>
                    <a:pt x="6814" y="1693"/>
                  </a:lnTo>
                  <a:cubicBezTo>
                    <a:pt x="6814" y="1380"/>
                    <a:pt x="7064" y="1130"/>
                    <a:pt x="7378" y="1130"/>
                  </a:cubicBezTo>
                  <a:close/>
                  <a:moveTo>
                    <a:pt x="5083" y="4518"/>
                  </a:moveTo>
                  <a:cubicBezTo>
                    <a:pt x="5586" y="4518"/>
                    <a:pt x="5836" y="5123"/>
                    <a:pt x="5480" y="5481"/>
                  </a:cubicBezTo>
                  <a:cubicBezTo>
                    <a:pt x="5366" y="5596"/>
                    <a:pt x="5225" y="5647"/>
                    <a:pt x="5086" y="5647"/>
                  </a:cubicBezTo>
                  <a:cubicBezTo>
                    <a:pt x="4796" y="5647"/>
                    <a:pt x="4517" y="5422"/>
                    <a:pt x="4517" y="5081"/>
                  </a:cubicBezTo>
                  <a:cubicBezTo>
                    <a:pt x="4517" y="4768"/>
                    <a:pt x="4770" y="4518"/>
                    <a:pt x="5083" y="4518"/>
                  </a:cubicBezTo>
                  <a:close/>
                  <a:moveTo>
                    <a:pt x="2825" y="1"/>
                  </a:moveTo>
                  <a:cubicBezTo>
                    <a:pt x="1888" y="1"/>
                    <a:pt x="1129" y="757"/>
                    <a:pt x="1129" y="1693"/>
                  </a:cubicBezTo>
                  <a:lnTo>
                    <a:pt x="1129" y="2362"/>
                  </a:lnTo>
                  <a:cubicBezTo>
                    <a:pt x="455" y="2600"/>
                    <a:pt x="3" y="3235"/>
                    <a:pt x="0" y="3952"/>
                  </a:cubicBezTo>
                  <a:lnTo>
                    <a:pt x="0" y="4518"/>
                  </a:lnTo>
                  <a:lnTo>
                    <a:pt x="1695" y="4518"/>
                  </a:lnTo>
                  <a:cubicBezTo>
                    <a:pt x="2629" y="4518"/>
                    <a:pt x="3388" y="5274"/>
                    <a:pt x="3388" y="6210"/>
                  </a:cubicBezTo>
                  <a:lnTo>
                    <a:pt x="3388" y="9035"/>
                  </a:lnTo>
                  <a:lnTo>
                    <a:pt x="5742" y="9035"/>
                  </a:lnTo>
                  <a:cubicBezTo>
                    <a:pt x="6016" y="7123"/>
                    <a:pt x="7652" y="5647"/>
                    <a:pt x="9636" y="5647"/>
                  </a:cubicBezTo>
                  <a:cubicBezTo>
                    <a:pt x="11620" y="5647"/>
                    <a:pt x="13256" y="7123"/>
                    <a:pt x="13533" y="9035"/>
                  </a:cubicBezTo>
                  <a:lnTo>
                    <a:pt x="15884" y="9035"/>
                  </a:lnTo>
                  <a:lnTo>
                    <a:pt x="15884" y="6210"/>
                  </a:lnTo>
                  <a:cubicBezTo>
                    <a:pt x="15884" y="5274"/>
                    <a:pt x="16643" y="4518"/>
                    <a:pt x="17580" y="4518"/>
                  </a:cubicBezTo>
                  <a:lnTo>
                    <a:pt x="19272" y="4518"/>
                  </a:lnTo>
                  <a:lnTo>
                    <a:pt x="19272" y="3952"/>
                  </a:lnTo>
                  <a:cubicBezTo>
                    <a:pt x="19272" y="3015"/>
                    <a:pt x="18513" y="2259"/>
                    <a:pt x="17580" y="2259"/>
                  </a:cubicBezTo>
                  <a:lnTo>
                    <a:pt x="13590" y="2259"/>
                  </a:lnTo>
                  <a:lnTo>
                    <a:pt x="13590" y="1693"/>
                  </a:lnTo>
                  <a:cubicBezTo>
                    <a:pt x="13587" y="757"/>
                    <a:pt x="12831" y="1"/>
                    <a:pt x="11894" y="1"/>
                  </a:cubicBezTo>
                  <a:lnTo>
                    <a:pt x="7378" y="1"/>
                  </a:lnTo>
                  <a:cubicBezTo>
                    <a:pt x="6441" y="1"/>
                    <a:pt x="5685" y="757"/>
                    <a:pt x="5685" y="1693"/>
                  </a:cubicBezTo>
                  <a:lnTo>
                    <a:pt x="5685" y="2259"/>
                  </a:lnTo>
                  <a:lnTo>
                    <a:pt x="4517" y="2259"/>
                  </a:lnTo>
                  <a:lnTo>
                    <a:pt x="4517" y="1693"/>
                  </a:lnTo>
                  <a:cubicBezTo>
                    <a:pt x="4517" y="757"/>
                    <a:pt x="3758" y="1"/>
                    <a:pt x="2825"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3" name="Google Shape;943;p59"/>
            <p:cNvSpPr/>
            <p:nvPr/>
          </p:nvSpPr>
          <p:spPr>
            <a:xfrm>
              <a:off x="1324200" y="385900"/>
              <a:ext cx="56475" cy="197625"/>
            </a:xfrm>
            <a:custGeom>
              <a:rect b="b" l="l" r="r" t="t"/>
              <a:pathLst>
                <a:path extrusionOk="0" h="7905" w="2259">
                  <a:moveTo>
                    <a:pt x="567" y="0"/>
                  </a:moveTo>
                  <a:cubicBezTo>
                    <a:pt x="254" y="0"/>
                    <a:pt x="1" y="250"/>
                    <a:pt x="1" y="563"/>
                  </a:cubicBezTo>
                  <a:lnTo>
                    <a:pt x="1" y="7339"/>
                  </a:lnTo>
                  <a:cubicBezTo>
                    <a:pt x="1" y="7652"/>
                    <a:pt x="254" y="7905"/>
                    <a:pt x="567" y="7905"/>
                  </a:cubicBezTo>
                  <a:lnTo>
                    <a:pt x="2259" y="7905"/>
                  </a:lnTo>
                  <a:lnTo>
                    <a:pt x="2259" y="0"/>
                  </a:ln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4" name="Google Shape;944;p59"/>
            <p:cNvSpPr/>
            <p:nvPr/>
          </p:nvSpPr>
          <p:spPr>
            <a:xfrm>
              <a:off x="898875" y="385900"/>
              <a:ext cx="56475" cy="197625"/>
            </a:xfrm>
            <a:custGeom>
              <a:rect b="b" l="l" r="r" t="t"/>
              <a:pathLst>
                <a:path extrusionOk="0" h="7905" w="2259">
                  <a:moveTo>
                    <a:pt x="0" y="0"/>
                  </a:moveTo>
                  <a:lnTo>
                    <a:pt x="0" y="7905"/>
                  </a:lnTo>
                  <a:lnTo>
                    <a:pt x="1695" y="7905"/>
                  </a:lnTo>
                  <a:cubicBezTo>
                    <a:pt x="2005" y="7905"/>
                    <a:pt x="2258" y="7652"/>
                    <a:pt x="2258" y="7339"/>
                  </a:cubicBezTo>
                  <a:lnTo>
                    <a:pt x="2258" y="563"/>
                  </a:lnTo>
                  <a:cubicBezTo>
                    <a:pt x="2258" y="250"/>
                    <a:pt x="2005" y="0"/>
                    <a:pt x="169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5" name="Google Shape;945;p59"/>
            <p:cNvSpPr/>
            <p:nvPr/>
          </p:nvSpPr>
          <p:spPr>
            <a:xfrm>
              <a:off x="1063650" y="414125"/>
              <a:ext cx="146750" cy="141125"/>
            </a:xfrm>
            <a:custGeom>
              <a:rect b="b" l="l" r="r" t="t"/>
              <a:pathLst>
                <a:path extrusionOk="0" h="5645" w="5870">
                  <a:moveTo>
                    <a:pt x="3045" y="1127"/>
                  </a:moveTo>
                  <a:cubicBezTo>
                    <a:pt x="3263" y="1127"/>
                    <a:pt x="3483" y="1169"/>
                    <a:pt x="3692" y="1256"/>
                  </a:cubicBezTo>
                  <a:cubicBezTo>
                    <a:pt x="4325" y="1518"/>
                    <a:pt x="4740" y="2135"/>
                    <a:pt x="4740" y="2822"/>
                  </a:cubicBezTo>
                  <a:cubicBezTo>
                    <a:pt x="4737" y="3758"/>
                    <a:pt x="3981" y="4514"/>
                    <a:pt x="3045" y="4517"/>
                  </a:cubicBezTo>
                  <a:cubicBezTo>
                    <a:pt x="2358" y="4517"/>
                    <a:pt x="1741" y="4102"/>
                    <a:pt x="1479" y="3469"/>
                  </a:cubicBezTo>
                  <a:cubicBezTo>
                    <a:pt x="1217" y="2837"/>
                    <a:pt x="1362" y="2108"/>
                    <a:pt x="1847" y="1623"/>
                  </a:cubicBezTo>
                  <a:cubicBezTo>
                    <a:pt x="2171" y="1299"/>
                    <a:pt x="2604" y="1127"/>
                    <a:pt x="3045" y="1127"/>
                  </a:cubicBezTo>
                  <a:close/>
                  <a:moveTo>
                    <a:pt x="3045" y="0"/>
                  </a:moveTo>
                  <a:cubicBezTo>
                    <a:pt x="1904" y="0"/>
                    <a:pt x="874" y="687"/>
                    <a:pt x="437" y="1741"/>
                  </a:cubicBezTo>
                  <a:cubicBezTo>
                    <a:pt x="1" y="2798"/>
                    <a:pt x="242" y="4011"/>
                    <a:pt x="1049" y="4818"/>
                  </a:cubicBezTo>
                  <a:cubicBezTo>
                    <a:pt x="1588" y="5358"/>
                    <a:pt x="2310" y="5645"/>
                    <a:pt x="3045" y="5645"/>
                  </a:cubicBezTo>
                  <a:cubicBezTo>
                    <a:pt x="3409" y="5645"/>
                    <a:pt x="3776" y="5574"/>
                    <a:pt x="4126" y="5430"/>
                  </a:cubicBezTo>
                  <a:cubicBezTo>
                    <a:pt x="5180" y="4993"/>
                    <a:pt x="5870" y="3963"/>
                    <a:pt x="5870" y="2822"/>
                  </a:cubicBezTo>
                  <a:cubicBezTo>
                    <a:pt x="5867" y="1262"/>
                    <a:pt x="4605" y="0"/>
                    <a:pt x="3045" y="0"/>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46" name="Google Shape;946;p59"/>
            <p:cNvSpPr/>
            <p:nvPr/>
          </p:nvSpPr>
          <p:spPr>
            <a:xfrm>
              <a:off x="898875" y="498800"/>
              <a:ext cx="481800" cy="169425"/>
            </a:xfrm>
            <a:custGeom>
              <a:rect b="b" l="l" r="r" t="t"/>
              <a:pathLst>
                <a:path extrusionOk="0" h="6777" w="19272">
                  <a:moveTo>
                    <a:pt x="3388" y="1"/>
                  </a:moveTo>
                  <a:lnTo>
                    <a:pt x="3388" y="2823"/>
                  </a:lnTo>
                  <a:cubicBezTo>
                    <a:pt x="3388" y="3759"/>
                    <a:pt x="2629" y="4515"/>
                    <a:pt x="1695" y="4518"/>
                  </a:cubicBezTo>
                  <a:lnTo>
                    <a:pt x="0" y="4518"/>
                  </a:lnTo>
                  <a:lnTo>
                    <a:pt x="0" y="5081"/>
                  </a:lnTo>
                  <a:cubicBezTo>
                    <a:pt x="0" y="6017"/>
                    <a:pt x="759" y="6773"/>
                    <a:pt x="1695" y="6776"/>
                  </a:cubicBezTo>
                  <a:lnTo>
                    <a:pt x="17580" y="6776"/>
                  </a:lnTo>
                  <a:cubicBezTo>
                    <a:pt x="18513" y="6773"/>
                    <a:pt x="19272" y="6017"/>
                    <a:pt x="19272" y="5081"/>
                  </a:cubicBezTo>
                  <a:lnTo>
                    <a:pt x="19272" y="4518"/>
                  </a:lnTo>
                  <a:lnTo>
                    <a:pt x="17580" y="4518"/>
                  </a:lnTo>
                  <a:cubicBezTo>
                    <a:pt x="16643" y="4515"/>
                    <a:pt x="15884" y="3759"/>
                    <a:pt x="15884" y="2823"/>
                  </a:cubicBezTo>
                  <a:lnTo>
                    <a:pt x="15884" y="1"/>
                  </a:lnTo>
                  <a:lnTo>
                    <a:pt x="13533" y="1"/>
                  </a:lnTo>
                  <a:cubicBezTo>
                    <a:pt x="13256" y="1910"/>
                    <a:pt x="11620" y="3389"/>
                    <a:pt x="9636" y="3389"/>
                  </a:cubicBezTo>
                  <a:cubicBezTo>
                    <a:pt x="7652" y="3389"/>
                    <a:pt x="6016" y="1910"/>
                    <a:pt x="5739"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sp>
        <p:nvSpPr>
          <p:cNvPr id="947" name="Google Shape;947;p59"/>
          <p:cNvSpPr txBox="1"/>
          <p:nvPr/>
        </p:nvSpPr>
        <p:spPr>
          <a:xfrm>
            <a:off x="7408076" y="4057425"/>
            <a:ext cx="1628400" cy="3540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1900">
                <a:solidFill>
                  <a:schemeClr val="accent5"/>
                </a:solidFill>
                <a:latin typeface="Exo 2"/>
                <a:ea typeface="Exo 2"/>
                <a:cs typeface="Exo 2"/>
                <a:sym typeface="Exo 2"/>
              </a:rPr>
              <a:t>SOURCE</a:t>
            </a:r>
            <a:endParaRPr b="1" sz="1900">
              <a:solidFill>
                <a:schemeClr val="accent5"/>
              </a:solidFill>
              <a:latin typeface="Exo 2"/>
              <a:ea typeface="Exo 2"/>
              <a:cs typeface="Exo 2"/>
              <a:sym typeface="Exo 2"/>
            </a:endParaRPr>
          </a:p>
        </p:txBody>
      </p:sp>
      <p:sp>
        <p:nvSpPr>
          <p:cNvPr id="948" name="Google Shape;948;p59"/>
          <p:cNvSpPr txBox="1"/>
          <p:nvPr/>
        </p:nvSpPr>
        <p:spPr>
          <a:xfrm>
            <a:off x="7400530" y="4287104"/>
            <a:ext cx="1628400" cy="6111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u="sng">
                <a:solidFill>
                  <a:srgbClr val="1155CC"/>
                </a:solidFill>
                <a:highlight>
                  <a:srgbClr val="FFFFFF"/>
                </a:highlight>
                <a:latin typeface="Verdana"/>
                <a:ea typeface="Verdana"/>
                <a:cs typeface="Verdana"/>
                <a:sym typeface="Verdana"/>
                <a:hlinkClick r:id="rId3">
                  <a:extLst>
                    <a:ext uri="{A12FA001-AC4F-418D-AE19-62706E023703}">
                      <ahyp:hlinkClr val="tx"/>
                    </a:ext>
                  </a:extLst>
                </a:hlinkClick>
              </a:rPr>
              <a:t>Singapore vs Dubai Climate &amp; Distance Between</a:t>
            </a:r>
            <a:endParaRPr>
              <a:solidFill>
                <a:schemeClr val="dk2"/>
              </a:solidFill>
              <a:latin typeface="Barlow"/>
              <a:ea typeface="Barlow"/>
              <a:cs typeface="Barlow"/>
              <a:sym typeface="Barlow"/>
            </a:endParaRPr>
          </a:p>
        </p:txBody>
      </p:sp>
      <p:pic>
        <p:nvPicPr>
          <p:cNvPr id="949" name="Google Shape;949;p59"/>
          <p:cNvPicPr preferRelativeResize="0"/>
          <p:nvPr/>
        </p:nvPicPr>
        <p:blipFill>
          <a:blip r:embed="rId4">
            <a:alphaModFix/>
          </a:blip>
          <a:stretch>
            <a:fillRect/>
          </a:stretch>
        </p:blipFill>
        <p:spPr>
          <a:xfrm>
            <a:off x="1641975" y="1729338"/>
            <a:ext cx="5943600" cy="1990725"/>
          </a:xfrm>
          <a:prstGeom prst="rect">
            <a:avLst/>
          </a:prstGeom>
          <a:noFill/>
          <a:ln>
            <a:noFill/>
          </a:ln>
        </p:spPr>
      </p:pic>
      <p:sp>
        <p:nvSpPr>
          <p:cNvPr id="950" name="Google Shape;950;p59"/>
          <p:cNvSpPr/>
          <p:nvPr/>
        </p:nvSpPr>
        <p:spPr>
          <a:xfrm>
            <a:off x="1477575" y="1588950"/>
            <a:ext cx="6272400" cy="2240100"/>
          </a:xfrm>
          <a:prstGeom prst="rect">
            <a:avLst/>
          </a:prstGeom>
          <a:noFill/>
          <a:ln cap="flat" cmpd="sng" w="76200">
            <a:solidFill>
              <a:schemeClr val="accent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 name="Google Shape;951;p59"/>
          <p:cNvSpPr txBox="1"/>
          <p:nvPr/>
        </p:nvSpPr>
        <p:spPr>
          <a:xfrm>
            <a:off x="954225" y="964625"/>
            <a:ext cx="7337700" cy="5727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rPr lang="en" sz="1200">
                <a:latin typeface="Barlow"/>
                <a:ea typeface="Barlow"/>
                <a:cs typeface="Barlow"/>
                <a:sym typeface="Barlow"/>
              </a:rPr>
              <a:t>The table shows values for Singapore relative to Dubai. You can also view this comparison the other way around from the perspective of </a:t>
            </a:r>
            <a:r>
              <a:rPr lang="en" sz="1200" u="sng">
                <a:solidFill>
                  <a:srgbClr val="008000"/>
                </a:solidFill>
                <a:latin typeface="Barlow"/>
                <a:ea typeface="Barlow"/>
                <a:cs typeface="Barlow"/>
                <a:sym typeface="Barlow"/>
                <a:hlinkClick r:id="rId5">
                  <a:extLst>
                    <a:ext uri="{A12FA001-AC4F-418D-AE19-62706E023703}">
                      <ahyp:hlinkClr val="tx"/>
                    </a:ext>
                  </a:extLst>
                </a:hlinkClick>
              </a:rPr>
              <a:t>Dubai vs Singapore</a:t>
            </a:r>
            <a:r>
              <a:rPr lang="en" sz="1200">
                <a:latin typeface="Barlow"/>
                <a:ea typeface="Barlow"/>
                <a:cs typeface="Barlow"/>
                <a:sym typeface="Barlow"/>
              </a:rPr>
              <a:t>.</a:t>
            </a:r>
            <a:endParaRPr sz="1200">
              <a:latin typeface="Barlow"/>
              <a:ea typeface="Barlow"/>
              <a:cs typeface="Barlow"/>
              <a:sym typeface="Barlow"/>
            </a:endParaRPr>
          </a:p>
          <a:p>
            <a:pPr indent="0" lvl="0" marL="0" rtl="0" algn="ctr">
              <a:lnSpc>
                <a:spcPct val="115000"/>
              </a:lnSpc>
              <a:spcBef>
                <a:spcPts val="0"/>
              </a:spcBef>
              <a:spcAft>
                <a:spcPts val="0"/>
              </a:spcAft>
              <a:buNone/>
            </a:pPr>
            <a:r>
              <a:t/>
            </a:r>
            <a:endParaRPr sz="1300">
              <a:latin typeface="Barlow"/>
              <a:ea typeface="Barlow"/>
              <a:cs typeface="Barlow"/>
              <a:sym typeface="Barlow"/>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5" name="Shape 955"/>
        <p:cNvGrpSpPr/>
        <p:nvPr/>
      </p:nvGrpSpPr>
      <p:grpSpPr>
        <a:xfrm>
          <a:off x="0" y="0"/>
          <a:ext cx="0" cy="0"/>
          <a:chOff x="0" y="0"/>
          <a:chExt cx="0" cy="0"/>
        </a:xfrm>
      </p:grpSpPr>
      <p:grpSp>
        <p:nvGrpSpPr>
          <p:cNvPr id="956" name="Google Shape;956;p60"/>
          <p:cNvGrpSpPr/>
          <p:nvPr/>
        </p:nvGrpSpPr>
        <p:grpSpPr>
          <a:xfrm rot="832424">
            <a:off x="5471383" y="2191876"/>
            <a:ext cx="2355602" cy="2092246"/>
            <a:chOff x="6644304" y="3073628"/>
            <a:chExt cx="576302" cy="511871"/>
          </a:xfrm>
        </p:grpSpPr>
        <p:sp>
          <p:nvSpPr>
            <p:cNvPr id="957" name="Google Shape;957;p6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8" name="Google Shape;958;p60"/>
            <p:cNvGrpSpPr/>
            <p:nvPr/>
          </p:nvGrpSpPr>
          <p:grpSpPr>
            <a:xfrm>
              <a:off x="6712169" y="3085440"/>
              <a:ext cx="481622" cy="494913"/>
              <a:chOff x="6712169" y="3085440"/>
              <a:chExt cx="481622" cy="494913"/>
            </a:xfrm>
          </p:grpSpPr>
          <p:sp>
            <p:nvSpPr>
              <p:cNvPr id="959" name="Google Shape;959;p6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 name="Google Shape;960;p6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 name="Google Shape;961;p6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 name="Google Shape;962;p6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 name="Google Shape;963;p6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4" name="Google Shape;964;p6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 name="Google Shape;965;p6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 name="Google Shape;966;p6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7" name="Google Shape;967;p60"/>
          <p:cNvGrpSpPr/>
          <p:nvPr/>
        </p:nvGrpSpPr>
        <p:grpSpPr>
          <a:xfrm rot="495368">
            <a:off x="6524781" y="1029516"/>
            <a:ext cx="944056" cy="1687956"/>
            <a:chOff x="7562675" y="1025590"/>
            <a:chExt cx="2011350" cy="3596258"/>
          </a:xfrm>
        </p:grpSpPr>
        <p:sp>
          <p:nvSpPr>
            <p:cNvPr id="968" name="Google Shape;968;p60"/>
            <p:cNvSpPr/>
            <p:nvPr/>
          </p:nvSpPr>
          <p:spPr>
            <a:xfrm rot="-5400000">
              <a:off x="7079327" y="3075798"/>
              <a:ext cx="2977800" cy="114300"/>
            </a:xfrm>
            <a:prstGeom prst="roundRect">
              <a:avLst>
                <a:gd fmla="val 37736"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 name="Google Shape;969;p60"/>
            <p:cNvSpPr/>
            <p:nvPr/>
          </p:nvSpPr>
          <p:spPr>
            <a:xfrm flipH="1">
              <a:off x="7562675" y="2532094"/>
              <a:ext cx="1782600" cy="440100"/>
            </a:xfrm>
            <a:prstGeom prst="homePlat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 name="Google Shape;970;p60"/>
            <p:cNvSpPr/>
            <p:nvPr/>
          </p:nvSpPr>
          <p:spPr>
            <a:xfrm flipH="1">
              <a:off x="7626693" y="2577529"/>
              <a:ext cx="1666500" cy="349200"/>
            </a:xfrm>
            <a:prstGeom prst="homePlate">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Exo 2"/>
                  <a:ea typeface="Exo 2"/>
                  <a:cs typeface="Exo 2"/>
                  <a:sym typeface="Exo 2"/>
                </a:rPr>
                <a:t>SATURN</a:t>
              </a:r>
              <a:endParaRPr b="1" sz="900">
                <a:solidFill>
                  <a:schemeClr val="lt1"/>
                </a:solidFill>
                <a:latin typeface="Exo 2"/>
                <a:ea typeface="Exo 2"/>
                <a:cs typeface="Exo 2"/>
                <a:sym typeface="Exo 2"/>
              </a:endParaRPr>
            </a:p>
          </p:txBody>
        </p:sp>
        <p:sp>
          <p:nvSpPr>
            <p:cNvPr id="971" name="Google Shape;971;p60"/>
            <p:cNvSpPr/>
            <p:nvPr/>
          </p:nvSpPr>
          <p:spPr>
            <a:xfrm>
              <a:off x="7791425" y="1939170"/>
              <a:ext cx="1782600" cy="440100"/>
            </a:xfrm>
            <a:prstGeom prst="homePlat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 name="Google Shape;972;p60"/>
            <p:cNvSpPr/>
            <p:nvPr/>
          </p:nvSpPr>
          <p:spPr>
            <a:xfrm>
              <a:off x="7843507" y="1984605"/>
              <a:ext cx="1666500" cy="349200"/>
            </a:xfrm>
            <a:prstGeom prst="homePlate">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solidFill>
                    <a:schemeClr val="lt1"/>
                  </a:solidFill>
                  <a:latin typeface="Exo 2"/>
                  <a:ea typeface="Exo 2"/>
                  <a:cs typeface="Exo 2"/>
                  <a:sym typeface="Exo 2"/>
                </a:rPr>
                <a:t>JUPITER</a:t>
              </a:r>
              <a:endParaRPr b="1" sz="900">
                <a:solidFill>
                  <a:schemeClr val="lt1"/>
                </a:solidFill>
                <a:latin typeface="Exo 2"/>
                <a:ea typeface="Exo 2"/>
                <a:cs typeface="Exo 2"/>
                <a:sym typeface="Exo 2"/>
              </a:endParaRPr>
            </a:p>
          </p:txBody>
        </p:sp>
        <p:grpSp>
          <p:nvGrpSpPr>
            <p:cNvPr id="973" name="Google Shape;973;p60"/>
            <p:cNvGrpSpPr/>
            <p:nvPr/>
          </p:nvGrpSpPr>
          <p:grpSpPr>
            <a:xfrm rot="2700277">
              <a:off x="8276311" y="1146590"/>
              <a:ext cx="584079" cy="584079"/>
              <a:chOff x="1662975" y="1078284"/>
              <a:chExt cx="666300" cy="666300"/>
            </a:xfrm>
          </p:grpSpPr>
          <p:sp>
            <p:nvSpPr>
              <p:cNvPr id="974" name="Google Shape;974;p60"/>
              <p:cNvSpPr/>
              <p:nvPr/>
            </p:nvSpPr>
            <p:spPr>
              <a:xfrm>
                <a:off x="1662975" y="1078284"/>
                <a:ext cx="666300" cy="666300"/>
              </a:xfrm>
              <a:prstGeom prst="roundRect">
                <a:avLst>
                  <a:gd fmla="val 1460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 name="Google Shape;975;p60"/>
              <p:cNvSpPr/>
              <p:nvPr/>
            </p:nvSpPr>
            <p:spPr>
              <a:xfrm>
                <a:off x="1701454" y="1116751"/>
                <a:ext cx="589500" cy="589500"/>
              </a:xfrm>
              <a:prstGeom prst="roundRect">
                <a:avLst>
                  <a:gd fmla="val 16667" name="adj"/>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6" name="Google Shape;976;p60"/>
            <p:cNvGrpSpPr/>
            <p:nvPr/>
          </p:nvGrpSpPr>
          <p:grpSpPr>
            <a:xfrm>
              <a:off x="8398753" y="1269005"/>
              <a:ext cx="339200" cy="339271"/>
              <a:chOff x="5049725" y="2027900"/>
              <a:chExt cx="481750" cy="481850"/>
            </a:xfrm>
          </p:grpSpPr>
          <p:sp>
            <p:nvSpPr>
              <p:cNvPr id="977" name="Google Shape;977;p60"/>
              <p:cNvSpPr/>
              <p:nvPr/>
            </p:nvSpPr>
            <p:spPr>
              <a:xfrm>
                <a:off x="5191775" y="2394925"/>
                <a:ext cx="197625" cy="114825"/>
              </a:xfrm>
              <a:custGeom>
                <a:rect b="b" l="l" r="r" t="t"/>
                <a:pathLst>
                  <a:path extrusionOk="0" h="4593" w="7905">
                    <a:moveTo>
                      <a:pt x="0" y="0"/>
                    </a:moveTo>
                    <a:lnTo>
                      <a:pt x="0" y="566"/>
                    </a:lnTo>
                    <a:cubicBezTo>
                      <a:pt x="3" y="1298"/>
                      <a:pt x="479" y="1949"/>
                      <a:pt x="1178" y="2171"/>
                    </a:cubicBezTo>
                    <a:cubicBezTo>
                      <a:pt x="1407" y="3502"/>
                      <a:pt x="2560" y="4593"/>
                      <a:pt x="3954" y="4593"/>
                    </a:cubicBezTo>
                    <a:cubicBezTo>
                      <a:pt x="5345" y="4593"/>
                      <a:pt x="6499" y="3502"/>
                      <a:pt x="6728" y="2171"/>
                    </a:cubicBezTo>
                    <a:cubicBezTo>
                      <a:pt x="7426" y="1949"/>
                      <a:pt x="7902" y="1298"/>
                      <a:pt x="7905" y="566"/>
                    </a:cubicBezTo>
                    <a:lnTo>
                      <a:pt x="7905"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8" name="Google Shape;978;p60"/>
              <p:cNvSpPr/>
              <p:nvPr/>
            </p:nvSpPr>
            <p:spPr>
              <a:xfrm>
                <a:off x="5113625" y="2027900"/>
                <a:ext cx="347300" cy="338825"/>
              </a:xfrm>
              <a:custGeom>
                <a:rect b="b" l="l" r="r" t="t"/>
                <a:pathLst>
                  <a:path extrusionOk="0" h="13553" w="13892">
                    <a:moveTo>
                      <a:pt x="7080" y="2260"/>
                    </a:moveTo>
                    <a:cubicBezTo>
                      <a:pt x="9574" y="2263"/>
                      <a:pt x="11594" y="4284"/>
                      <a:pt x="11597" y="6777"/>
                    </a:cubicBezTo>
                    <a:cubicBezTo>
                      <a:pt x="11597" y="7090"/>
                      <a:pt x="11344" y="7340"/>
                      <a:pt x="11031" y="7340"/>
                    </a:cubicBezTo>
                    <a:cubicBezTo>
                      <a:pt x="10718" y="7340"/>
                      <a:pt x="10468" y="7090"/>
                      <a:pt x="10468" y="6777"/>
                    </a:cubicBezTo>
                    <a:cubicBezTo>
                      <a:pt x="10465" y="4907"/>
                      <a:pt x="8950" y="3392"/>
                      <a:pt x="7080" y="3389"/>
                    </a:cubicBezTo>
                    <a:cubicBezTo>
                      <a:pt x="6767" y="3389"/>
                      <a:pt x="6514" y="3136"/>
                      <a:pt x="6514" y="2826"/>
                    </a:cubicBezTo>
                    <a:cubicBezTo>
                      <a:pt x="6514" y="2513"/>
                      <a:pt x="6767" y="2260"/>
                      <a:pt x="7080" y="2260"/>
                    </a:cubicBezTo>
                    <a:close/>
                    <a:moveTo>
                      <a:pt x="7070" y="1"/>
                    </a:moveTo>
                    <a:cubicBezTo>
                      <a:pt x="6595" y="1"/>
                      <a:pt x="6111" y="50"/>
                      <a:pt x="5623" y="152"/>
                    </a:cubicBezTo>
                    <a:cubicBezTo>
                      <a:pt x="3075" y="685"/>
                      <a:pt x="1001" y="2754"/>
                      <a:pt x="459" y="5301"/>
                    </a:cubicBezTo>
                    <a:cubicBezTo>
                      <a:pt x="1" y="7469"/>
                      <a:pt x="567" y="9644"/>
                      <a:pt x="2015" y="11270"/>
                    </a:cubicBezTo>
                    <a:cubicBezTo>
                      <a:pt x="2584" y="11908"/>
                      <a:pt x="2952" y="12703"/>
                      <a:pt x="3072" y="13552"/>
                    </a:cubicBezTo>
                    <a:lnTo>
                      <a:pt x="11088" y="13552"/>
                    </a:lnTo>
                    <a:cubicBezTo>
                      <a:pt x="11221" y="12691"/>
                      <a:pt x="11597" y="11887"/>
                      <a:pt x="12175" y="11233"/>
                    </a:cubicBezTo>
                    <a:cubicBezTo>
                      <a:pt x="13259" y="10002"/>
                      <a:pt x="13892" y="8418"/>
                      <a:pt x="13892" y="6777"/>
                    </a:cubicBezTo>
                    <a:cubicBezTo>
                      <a:pt x="13892" y="2969"/>
                      <a:pt x="10766" y="1"/>
                      <a:pt x="70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79" name="Google Shape;979;p60"/>
              <p:cNvSpPr/>
              <p:nvPr/>
            </p:nvSpPr>
            <p:spPr>
              <a:xfrm>
                <a:off x="5049725" y="2197300"/>
                <a:ext cx="56400" cy="28275"/>
              </a:xfrm>
              <a:custGeom>
                <a:rect b="b" l="l" r="r" t="t"/>
                <a:pathLst>
                  <a:path extrusionOk="0" h="1131" w="2256">
                    <a:moveTo>
                      <a:pt x="563" y="1"/>
                    </a:moveTo>
                    <a:cubicBezTo>
                      <a:pt x="250" y="1"/>
                      <a:pt x="0" y="254"/>
                      <a:pt x="0" y="567"/>
                    </a:cubicBezTo>
                    <a:cubicBezTo>
                      <a:pt x="0" y="877"/>
                      <a:pt x="250" y="1130"/>
                      <a:pt x="563"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0" name="Google Shape;980;p60"/>
              <p:cNvSpPr/>
              <p:nvPr/>
            </p:nvSpPr>
            <p:spPr>
              <a:xfrm>
                <a:off x="5052575" y="2102800"/>
                <a:ext cx="50850" cy="48075"/>
              </a:xfrm>
              <a:custGeom>
                <a:rect b="b" l="l" r="r" t="t"/>
                <a:pathLst>
                  <a:path extrusionOk="0" h="1923" w="2034">
                    <a:moveTo>
                      <a:pt x="623" y="0"/>
                    </a:moveTo>
                    <a:cubicBezTo>
                      <a:pt x="478" y="0"/>
                      <a:pt x="333" y="56"/>
                      <a:pt x="224" y="167"/>
                    </a:cubicBezTo>
                    <a:cubicBezTo>
                      <a:pt x="4" y="384"/>
                      <a:pt x="1" y="736"/>
                      <a:pt x="214" y="959"/>
                    </a:cubicBezTo>
                    <a:lnTo>
                      <a:pt x="1015" y="1757"/>
                    </a:lnTo>
                    <a:cubicBezTo>
                      <a:pt x="1125" y="1867"/>
                      <a:pt x="1269" y="1922"/>
                      <a:pt x="1413" y="1922"/>
                    </a:cubicBezTo>
                    <a:cubicBezTo>
                      <a:pt x="1558" y="1922"/>
                      <a:pt x="1702" y="1867"/>
                      <a:pt x="1813" y="1757"/>
                    </a:cubicBezTo>
                    <a:cubicBezTo>
                      <a:pt x="2033" y="1534"/>
                      <a:pt x="2033" y="1179"/>
                      <a:pt x="1813" y="959"/>
                    </a:cubicBezTo>
                    <a:lnTo>
                      <a:pt x="1015" y="158"/>
                    </a:lnTo>
                    <a:cubicBezTo>
                      <a:pt x="906" y="53"/>
                      <a:pt x="764" y="0"/>
                      <a:pt x="62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1" name="Google Shape;981;p60"/>
              <p:cNvSpPr/>
              <p:nvPr/>
            </p:nvSpPr>
            <p:spPr>
              <a:xfrm>
                <a:off x="5052575" y="2272175"/>
                <a:ext cx="50700" cy="47900"/>
              </a:xfrm>
              <a:custGeom>
                <a:rect b="b" l="l" r="r" t="t"/>
                <a:pathLst>
                  <a:path extrusionOk="0" h="1916" w="2028">
                    <a:moveTo>
                      <a:pt x="1405" y="0"/>
                    </a:moveTo>
                    <a:cubicBezTo>
                      <a:pt x="1264" y="0"/>
                      <a:pt x="1124" y="53"/>
                      <a:pt x="1015" y="159"/>
                    </a:cubicBezTo>
                    <a:lnTo>
                      <a:pt x="214" y="960"/>
                    </a:lnTo>
                    <a:cubicBezTo>
                      <a:pt x="1" y="1179"/>
                      <a:pt x="4" y="1532"/>
                      <a:pt x="224" y="1749"/>
                    </a:cubicBezTo>
                    <a:cubicBezTo>
                      <a:pt x="333" y="1860"/>
                      <a:pt x="478" y="1916"/>
                      <a:pt x="623" y="1916"/>
                    </a:cubicBezTo>
                    <a:cubicBezTo>
                      <a:pt x="764" y="1916"/>
                      <a:pt x="906" y="1863"/>
                      <a:pt x="1015" y="1758"/>
                    </a:cubicBezTo>
                    <a:lnTo>
                      <a:pt x="1813" y="960"/>
                    </a:lnTo>
                    <a:cubicBezTo>
                      <a:pt x="2027" y="737"/>
                      <a:pt x="2024" y="384"/>
                      <a:pt x="1804" y="168"/>
                    </a:cubicBezTo>
                    <a:cubicBezTo>
                      <a:pt x="1695" y="56"/>
                      <a:pt x="1550"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2" name="Google Shape;982;p60"/>
              <p:cNvSpPr/>
              <p:nvPr/>
            </p:nvSpPr>
            <p:spPr>
              <a:xfrm>
                <a:off x="5475050" y="2197300"/>
                <a:ext cx="56425" cy="28275"/>
              </a:xfrm>
              <a:custGeom>
                <a:rect b="b" l="l" r="r" t="t"/>
                <a:pathLst>
                  <a:path extrusionOk="0" h="1131" w="2257">
                    <a:moveTo>
                      <a:pt x="564" y="1"/>
                    </a:moveTo>
                    <a:cubicBezTo>
                      <a:pt x="251" y="1"/>
                      <a:pt x="1" y="254"/>
                      <a:pt x="1" y="567"/>
                    </a:cubicBezTo>
                    <a:cubicBezTo>
                      <a:pt x="1" y="877"/>
                      <a:pt x="251" y="1130"/>
                      <a:pt x="564" y="1130"/>
                    </a:cubicBezTo>
                    <a:lnTo>
                      <a:pt x="1693" y="1130"/>
                    </a:lnTo>
                    <a:cubicBezTo>
                      <a:pt x="2006" y="1130"/>
                      <a:pt x="2256" y="877"/>
                      <a:pt x="2256" y="567"/>
                    </a:cubicBezTo>
                    <a:cubicBezTo>
                      <a:pt x="2256" y="254"/>
                      <a:pt x="2006" y="1"/>
                      <a:pt x="169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3" name="Google Shape;983;p60"/>
              <p:cNvSpPr/>
              <p:nvPr/>
            </p:nvSpPr>
            <p:spPr>
              <a:xfrm>
                <a:off x="5477925" y="2102800"/>
                <a:ext cx="50675" cy="47900"/>
              </a:xfrm>
              <a:custGeom>
                <a:rect b="b" l="l" r="r" t="t"/>
                <a:pathLst>
                  <a:path extrusionOk="0" h="1916" w="2027">
                    <a:moveTo>
                      <a:pt x="1405" y="0"/>
                    </a:moveTo>
                    <a:cubicBezTo>
                      <a:pt x="1264" y="0"/>
                      <a:pt x="1123" y="53"/>
                      <a:pt x="1015" y="158"/>
                    </a:cubicBezTo>
                    <a:lnTo>
                      <a:pt x="214" y="959"/>
                    </a:lnTo>
                    <a:cubicBezTo>
                      <a:pt x="0" y="1179"/>
                      <a:pt x="3" y="1531"/>
                      <a:pt x="223" y="1748"/>
                    </a:cubicBezTo>
                    <a:cubicBezTo>
                      <a:pt x="333" y="1860"/>
                      <a:pt x="478" y="1915"/>
                      <a:pt x="623" y="1915"/>
                    </a:cubicBezTo>
                    <a:cubicBezTo>
                      <a:pt x="764" y="1915"/>
                      <a:pt x="905" y="1863"/>
                      <a:pt x="1015" y="1757"/>
                    </a:cubicBezTo>
                    <a:lnTo>
                      <a:pt x="1813" y="959"/>
                    </a:lnTo>
                    <a:cubicBezTo>
                      <a:pt x="2027" y="736"/>
                      <a:pt x="2024" y="384"/>
                      <a:pt x="1804" y="167"/>
                    </a:cubicBezTo>
                    <a:cubicBezTo>
                      <a:pt x="1694" y="56"/>
                      <a:pt x="1549" y="0"/>
                      <a:pt x="140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84" name="Google Shape;984;p60"/>
              <p:cNvSpPr/>
              <p:nvPr/>
            </p:nvSpPr>
            <p:spPr>
              <a:xfrm>
                <a:off x="5477775" y="2272000"/>
                <a:ext cx="50825" cy="48075"/>
              </a:xfrm>
              <a:custGeom>
                <a:rect b="b" l="l" r="r" t="t"/>
                <a:pathLst>
                  <a:path extrusionOk="0" h="1923" w="2033">
                    <a:moveTo>
                      <a:pt x="621" y="1"/>
                    </a:moveTo>
                    <a:cubicBezTo>
                      <a:pt x="476" y="1"/>
                      <a:pt x="331" y="56"/>
                      <a:pt x="220" y="166"/>
                    </a:cubicBezTo>
                    <a:cubicBezTo>
                      <a:pt x="0" y="388"/>
                      <a:pt x="0" y="744"/>
                      <a:pt x="220" y="967"/>
                    </a:cubicBezTo>
                    <a:lnTo>
                      <a:pt x="1021" y="1765"/>
                    </a:lnTo>
                    <a:cubicBezTo>
                      <a:pt x="1129" y="1870"/>
                      <a:pt x="1270" y="1923"/>
                      <a:pt x="1411" y="1923"/>
                    </a:cubicBezTo>
                    <a:cubicBezTo>
                      <a:pt x="1555" y="1923"/>
                      <a:pt x="1700" y="1867"/>
                      <a:pt x="1810" y="1756"/>
                    </a:cubicBezTo>
                    <a:cubicBezTo>
                      <a:pt x="2030" y="1539"/>
                      <a:pt x="2033" y="1186"/>
                      <a:pt x="1819" y="967"/>
                    </a:cubicBezTo>
                    <a:lnTo>
                      <a:pt x="1021" y="166"/>
                    </a:lnTo>
                    <a:cubicBezTo>
                      <a:pt x="910" y="56"/>
                      <a:pt x="765" y="1"/>
                      <a:pt x="6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sp>
        <p:nvSpPr>
          <p:cNvPr id="985" name="Google Shape;985;p60"/>
          <p:cNvSpPr txBox="1"/>
          <p:nvPr>
            <p:ph type="title"/>
          </p:nvPr>
        </p:nvSpPr>
        <p:spPr>
          <a:xfrm>
            <a:off x="1473075" y="538525"/>
            <a:ext cx="3583200" cy="68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WORKPLAN</a:t>
            </a:r>
            <a:endParaRPr/>
          </a:p>
        </p:txBody>
      </p:sp>
      <p:sp>
        <p:nvSpPr>
          <p:cNvPr id="986" name="Google Shape;986;p60"/>
          <p:cNvSpPr txBox="1"/>
          <p:nvPr>
            <p:ph idx="2" type="title"/>
          </p:nvPr>
        </p:nvSpPr>
        <p:spPr>
          <a:xfrm>
            <a:off x="1491825" y="1544825"/>
            <a:ext cx="3583200" cy="68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PHASES</a:t>
            </a:r>
            <a:endParaRPr sz="3000"/>
          </a:p>
        </p:txBody>
      </p:sp>
      <p:sp>
        <p:nvSpPr>
          <p:cNvPr id="987" name="Google Shape;987;p60"/>
          <p:cNvSpPr txBox="1"/>
          <p:nvPr>
            <p:ph idx="3" type="subTitle"/>
          </p:nvPr>
        </p:nvSpPr>
        <p:spPr>
          <a:xfrm>
            <a:off x="1644650" y="2349063"/>
            <a:ext cx="3073800" cy="4953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1500"/>
              </a:spcAft>
              <a:buNone/>
            </a:pPr>
            <a:r>
              <a:rPr lang="en">
                <a:solidFill>
                  <a:srgbClr val="000000"/>
                </a:solidFill>
              </a:rPr>
              <a:t>From initial data collection to analysis, under the guidance of UN-Habitat.</a:t>
            </a:r>
            <a:endParaRPr/>
          </a:p>
        </p:txBody>
      </p:sp>
      <p:sp>
        <p:nvSpPr>
          <p:cNvPr id="988" name="Google Shape;988;p60"/>
          <p:cNvSpPr/>
          <p:nvPr/>
        </p:nvSpPr>
        <p:spPr>
          <a:xfrm>
            <a:off x="8204600" y="4126725"/>
            <a:ext cx="27550" cy="28375"/>
          </a:xfrm>
          <a:custGeom>
            <a:rect b="b" l="l" r="r" t="t"/>
            <a:pathLst>
              <a:path extrusionOk="0" h="1135" w="1102">
                <a:moveTo>
                  <a:pt x="567" y="1"/>
                </a:moveTo>
                <a:cubicBezTo>
                  <a:pt x="234" y="1"/>
                  <a:pt x="0" y="268"/>
                  <a:pt x="0" y="568"/>
                </a:cubicBezTo>
                <a:cubicBezTo>
                  <a:pt x="0" y="868"/>
                  <a:pt x="234" y="1135"/>
                  <a:pt x="567" y="1135"/>
                </a:cubicBezTo>
                <a:cubicBezTo>
                  <a:pt x="868" y="1135"/>
                  <a:pt x="1101" y="868"/>
                  <a:pt x="1101" y="568"/>
                </a:cubicBezTo>
                <a:cubicBezTo>
                  <a:pt x="1101" y="268"/>
                  <a:pt x="868" y="1"/>
                  <a:pt x="567" y="1"/>
                </a:cubicBezTo>
                <a:close/>
              </a:path>
            </a:pathLst>
          </a:custGeom>
          <a:solidFill>
            <a:srgbClr val="EBEB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60"/>
          <p:cNvSpPr/>
          <p:nvPr/>
        </p:nvSpPr>
        <p:spPr>
          <a:xfrm>
            <a:off x="5574238" y="4663775"/>
            <a:ext cx="2149900" cy="125950"/>
          </a:xfrm>
          <a:custGeom>
            <a:rect b="b" l="l" r="r" t="t"/>
            <a:pathLst>
              <a:path extrusionOk="0" h="5038" w="85996">
                <a:moveTo>
                  <a:pt x="42998" y="1"/>
                </a:moveTo>
                <a:cubicBezTo>
                  <a:pt x="19248" y="1"/>
                  <a:pt x="1" y="1135"/>
                  <a:pt x="1" y="2503"/>
                </a:cubicBezTo>
                <a:cubicBezTo>
                  <a:pt x="1" y="3904"/>
                  <a:pt x="19248" y="5038"/>
                  <a:pt x="42998" y="5038"/>
                </a:cubicBezTo>
                <a:cubicBezTo>
                  <a:pt x="66748" y="5038"/>
                  <a:pt x="85995" y="3904"/>
                  <a:pt x="85995" y="2503"/>
                </a:cubicBezTo>
                <a:cubicBezTo>
                  <a:pt x="85995" y="1135"/>
                  <a:pt x="66748" y="1"/>
                  <a:pt x="42998"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0" name="Google Shape;990;p60"/>
          <p:cNvGrpSpPr/>
          <p:nvPr/>
        </p:nvGrpSpPr>
        <p:grpSpPr>
          <a:xfrm rot="-294283">
            <a:off x="5578029" y="1264522"/>
            <a:ext cx="1084728" cy="2391668"/>
            <a:chOff x="6145025" y="1172775"/>
            <a:chExt cx="960075" cy="2116825"/>
          </a:xfrm>
        </p:grpSpPr>
        <p:sp>
          <p:nvSpPr>
            <p:cNvPr id="991" name="Google Shape;991;p60"/>
            <p:cNvSpPr/>
            <p:nvPr/>
          </p:nvSpPr>
          <p:spPr>
            <a:xfrm>
              <a:off x="6222350" y="2172825"/>
              <a:ext cx="388625" cy="291075"/>
            </a:xfrm>
            <a:custGeom>
              <a:rect b="b" l="l" r="r" t="t"/>
              <a:pathLst>
                <a:path extrusionOk="0" h="11643" w="15545">
                  <a:moveTo>
                    <a:pt x="15545" y="1"/>
                  </a:moveTo>
                  <a:lnTo>
                    <a:pt x="15545" y="1"/>
                  </a:lnTo>
                  <a:cubicBezTo>
                    <a:pt x="9841" y="1869"/>
                    <a:pt x="4537" y="4871"/>
                    <a:pt x="0" y="8807"/>
                  </a:cubicBezTo>
                  <a:cubicBezTo>
                    <a:pt x="0" y="9474"/>
                    <a:pt x="34" y="10175"/>
                    <a:pt x="34" y="10909"/>
                  </a:cubicBezTo>
                  <a:lnTo>
                    <a:pt x="1635" y="11642"/>
                  </a:lnTo>
                  <a:cubicBezTo>
                    <a:pt x="2669" y="9774"/>
                    <a:pt x="3770" y="7973"/>
                    <a:pt x="4837" y="6339"/>
                  </a:cubicBezTo>
                  <a:cubicBezTo>
                    <a:pt x="8040" y="4871"/>
                    <a:pt x="11242" y="3537"/>
                    <a:pt x="14377" y="2336"/>
                  </a:cubicBezTo>
                  <a:cubicBezTo>
                    <a:pt x="14778" y="1502"/>
                    <a:pt x="15178" y="735"/>
                    <a:pt x="155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60"/>
            <p:cNvSpPr/>
            <p:nvPr/>
          </p:nvSpPr>
          <p:spPr>
            <a:xfrm>
              <a:off x="6535475" y="2299600"/>
              <a:ext cx="138900" cy="89450"/>
            </a:xfrm>
            <a:custGeom>
              <a:rect b="b" l="l" r="r" t="t"/>
              <a:pathLst>
                <a:path extrusionOk="0" h="3578" w="5556">
                  <a:moveTo>
                    <a:pt x="5555" y="1467"/>
                  </a:moveTo>
                  <a:cubicBezTo>
                    <a:pt x="5555" y="1468"/>
                    <a:pt x="5555" y="1468"/>
                    <a:pt x="5555" y="1468"/>
                  </a:cubicBezTo>
                  <a:cubicBezTo>
                    <a:pt x="5555" y="1468"/>
                    <a:pt x="5555" y="1467"/>
                    <a:pt x="5555" y="1467"/>
                  </a:cubicBezTo>
                  <a:close/>
                  <a:moveTo>
                    <a:pt x="4821" y="0"/>
                  </a:moveTo>
                  <a:cubicBezTo>
                    <a:pt x="3220" y="467"/>
                    <a:pt x="1619" y="967"/>
                    <a:pt x="18" y="1468"/>
                  </a:cubicBezTo>
                  <a:cubicBezTo>
                    <a:pt x="17" y="1467"/>
                    <a:pt x="17" y="1467"/>
                    <a:pt x="17" y="1467"/>
                  </a:cubicBezTo>
                  <a:lnTo>
                    <a:pt x="17" y="1467"/>
                  </a:lnTo>
                  <a:cubicBezTo>
                    <a:pt x="1" y="1467"/>
                    <a:pt x="967" y="3371"/>
                    <a:pt x="2686" y="3569"/>
                  </a:cubicBezTo>
                  <a:cubicBezTo>
                    <a:pt x="2746" y="3575"/>
                    <a:pt x="2805" y="3578"/>
                    <a:pt x="2863" y="3578"/>
                  </a:cubicBezTo>
                  <a:cubicBezTo>
                    <a:pt x="4456" y="3578"/>
                    <a:pt x="5539" y="1467"/>
                    <a:pt x="5555" y="1467"/>
                  </a:cubicBezTo>
                  <a:cubicBezTo>
                    <a:pt x="5555" y="1467"/>
                    <a:pt x="5555" y="1467"/>
                    <a:pt x="5555" y="1467"/>
                  </a:cubicBezTo>
                  <a:lnTo>
                    <a:pt x="5555" y="1467"/>
                  </a:lnTo>
                  <a:cubicBezTo>
                    <a:pt x="5321" y="967"/>
                    <a:pt x="5055" y="467"/>
                    <a:pt x="48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60"/>
            <p:cNvSpPr/>
            <p:nvPr/>
          </p:nvSpPr>
          <p:spPr>
            <a:xfrm>
              <a:off x="6205675" y="2178075"/>
              <a:ext cx="394775" cy="295825"/>
            </a:xfrm>
            <a:custGeom>
              <a:rect b="b" l="l" r="r" t="t"/>
              <a:pathLst>
                <a:path extrusionOk="0" h="11833" w="15791">
                  <a:moveTo>
                    <a:pt x="15644" y="1"/>
                  </a:moveTo>
                  <a:cubicBezTo>
                    <a:pt x="15615" y="1"/>
                    <a:pt x="15588" y="16"/>
                    <a:pt x="15578" y="58"/>
                  </a:cubicBezTo>
                  <a:cubicBezTo>
                    <a:pt x="15178" y="758"/>
                    <a:pt x="14778" y="1525"/>
                    <a:pt x="14411" y="2359"/>
                  </a:cubicBezTo>
                  <a:cubicBezTo>
                    <a:pt x="11275" y="3560"/>
                    <a:pt x="8073" y="4894"/>
                    <a:pt x="4904" y="6329"/>
                  </a:cubicBezTo>
                  <a:cubicBezTo>
                    <a:pt x="4870" y="6329"/>
                    <a:pt x="4870" y="6362"/>
                    <a:pt x="4870" y="6362"/>
                  </a:cubicBezTo>
                  <a:cubicBezTo>
                    <a:pt x="3803" y="7963"/>
                    <a:pt x="2736" y="9731"/>
                    <a:pt x="1668" y="11599"/>
                  </a:cubicBezTo>
                  <a:lnTo>
                    <a:pt x="234" y="10932"/>
                  </a:lnTo>
                  <a:cubicBezTo>
                    <a:pt x="234" y="10298"/>
                    <a:pt x="200" y="9664"/>
                    <a:pt x="200" y="8897"/>
                  </a:cubicBezTo>
                  <a:cubicBezTo>
                    <a:pt x="200" y="8831"/>
                    <a:pt x="134" y="8797"/>
                    <a:pt x="100" y="8797"/>
                  </a:cubicBezTo>
                  <a:cubicBezTo>
                    <a:pt x="34" y="8797"/>
                    <a:pt x="0" y="8831"/>
                    <a:pt x="0" y="8897"/>
                  </a:cubicBezTo>
                  <a:cubicBezTo>
                    <a:pt x="0" y="9698"/>
                    <a:pt x="34" y="10365"/>
                    <a:pt x="67" y="10999"/>
                  </a:cubicBezTo>
                  <a:cubicBezTo>
                    <a:pt x="67" y="11032"/>
                    <a:pt x="67" y="11065"/>
                    <a:pt x="100" y="11065"/>
                  </a:cubicBezTo>
                  <a:lnTo>
                    <a:pt x="1668" y="11833"/>
                  </a:lnTo>
                  <a:lnTo>
                    <a:pt x="1735" y="11833"/>
                  </a:lnTo>
                  <a:cubicBezTo>
                    <a:pt x="1768" y="11833"/>
                    <a:pt x="1768" y="11799"/>
                    <a:pt x="1802" y="11799"/>
                  </a:cubicBezTo>
                  <a:cubicBezTo>
                    <a:pt x="2869" y="9898"/>
                    <a:pt x="3970" y="8097"/>
                    <a:pt x="5004" y="6496"/>
                  </a:cubicBezTo>
                  <a:cubicBezTo>
                    <a:pt x="8173" y="5061"/>
                    <a:pt x="11375" y="3727"/>
                    <a:pt x="14511" y="2526"/>
                  </a:cubicBezTo>
                  <a:cubicBezTo>
                    <a:pt x="14544" y="2526"/>
                    <a:pt x="14544" y="2526"/>
                    <a:pt x="14577" y="2493"/>
                  </a:cubicBezTo>
                  <a:cubicBezTo>
                    <a:pt x="14944" y="1659"/>
                    <a:pt x="15345" y="858"/>
                    <a:pt x="15745" y="124"/>
                  </a:cubicBezTo>
                  <a:cubicBezTo>
                    <a:pt x="15791" y="78"/>
                    <a:pt x="15710" y="1"/>
                    <a:pt x="156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60"/>
            <p:cNvSpPr/>
            <p:nvPr/>
          </p:nvSpPr>
          <p:spPr>
            <a:xfrm>
              <a:off x="6519225" y="2304600"/>
              <a:ext cx="144300" cy="94250"/>
            </a:xfrm>
            <a:custGeom>
              <a:rect b="b" l="l" r="r" t="t"/>
              <a:pathLst>
                <a:path extrusionOk="0" h="3770" w="5772">
                  <a:moveTo>
                    <a:pt x="4871" y="200"/>
                  </a:moveTo>
                  <a:cubicBezTo>
                    <a:pt x="5104" y="634"/>
                    <a:pt x="5304" y="1068"/>
                    <a:pt x="5538" y="1535"/>
                  </a:cubicBezTo>
                  <a:cubicBezTo>
                    <a:pt x="5250" y="2047"/>
                    <a:pt x="4254" y="3544"/>
                    <a:pt x="2935" y="3544"/>
                  </a:cubicBezTo>
                  <a:cubicBezTo>
                    <a:pt x="2880" y="3544"/>
                    <a:pt x="2825" y="3541"/>
                    <a:pt x="2769" y="3536"/>
                  </a:cubicBezTo>
                  <a:cubicBezTo>
                    <a:pt x="1368" y="3403"/>
                    <a:pt x="468" y="2035"/>
                    <a:pt x="234" y="1601"/>
                  </a:cubicBezTo>
                  <a:cubicBezTo>
                    <a:pt x="1769" y="1134"/>
                    <a:pt x="3336" y="634"/>
                    <a:pt x="4871" y="200"/>
                  </a:cubicBezTo>
                  <a:close/>
                  <a:moveTo>
                    <a:pt x="4904" y="0"/>
                  </a:moveTo>
                  <a:cubicBezTo>
                    <a:pt x="3303" y="467"/>
                    <a:pt x="1668" y="968"/>
                    <a:pt x="67" y="1468"/>
                  </a:cubicBezTo>
                  <a:cubicBezTo>
                    <a:pt x="1" y="1501"/>
                    <a:pt x="1" y="1568"/>
                    <a:pt x="1" y="1601"/>
                  </a:cubicBezTo>
                  <a:cubicBezTo>
                    <a:pt x="101" y="1801"/>
                    <a:pt x="1101" y="3569"/>
                    <a:pt x="2769" y="3770"/>
                  </a:cubicBezTo>
                  <a:lnTo>
                    <a:pt x="2936" y="3770"/>
                  </a:lnTo>
                  <a:cubicBezTo>
                    <a:pt x="4370" y="3770"/>
                    <a:pt x="5438" y="2135"/>
                    <a:pt x="5738" y="1601"/>
                  </a:cubicBezTo>
                  <a:cubicBezTo>
                    <a:pt x="5771" y="1568"/>
                    <a:pt x="5771" y="1535"/>
                    <a:pt x="5738" y="1501"/>
                  </a:cubicBezTo>
                  <a:cubicBezTo>
                    <a:pt x="5505" y="1001"/>
                    <a:pt x="5238" y="534"/>
                    <a:pt x="5004" y="67"/>
                  </a:cubicBezTo>
                  <a:cubicBezTo>
                    <a:pt x="4971" y="0"/>
                    <a:pt x="4937" y="0"/>
                    <a:pt x="49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60"/>
            <p:cNvSpPr/>
            <p:nvPr/>
          </p:nvSpPr>
          <p:spPr>
            <a:xfrm>
              <a:off x="6379125" y="1172775"/>
              <a:ext cx="725975" cy="898575"/>
            </a:xfrm>
            <a:custGeom>
              <a:rect b="b" l="l" r="r" t="t"/>
              <a:pathLst>
                <a:path extrusionOk="0" h="35943" w="29039">
                  <a:moveTo>
                    <a:pt x="11262" y="1"/>
                  </a:moveTo>
                  <a:cubicBezTo>
                    <a:pt x="9700" y="1"/>
                    <a:pt x="8520" y="718"/>
                    <a:pt x="8673" y="2576"/>
                  </a:cubicBezTo>
                  <a:cubicBezTo>
                    <a:pt x="1" y="9781"/>
                    <a:pt x="10942" y="10715"/>
                    <a:pt x="7339" y="26793"/>
                  </a:cubicBezTo>
                  <a:cubicBezTo>
                    <a:pt x="5847" y="33487"/>
                    <a:pt x="9062" y="35943"/>
                    <a:pt x="13284" y="35943"/>
                  </a:cubicBezTo>
                  <a:cubicBezTo>
                    <a:pt x="19918" y="35943"/>
                    <a:pt x="29038" y="29877"/>
                    <a:pt x="26286" y="24658"/>
                  </a:cubicBezTo>
                  <a:cubicBezTo>
                    <a:pt x="23251" y="18854"/>
                    <a:pt x="27320" y="15252"/>
                    <a:pt x="21549" y="13384"/>
                  </a:cubicBezTo>
                  <a:cubicBezTo>
                    <a:pt x="15779" y="11482"/>
                    <a:pt x="19314" y="5778"/>
                    <a:pt x="17413" y="3010"/>
                  </a:cubicBezTo>
                  <a:cubicBezTo>
                    <a:pt x="16327" y="1381"/>
                    <a:pt x="13428" y="1"/>
                    <a:pt x="11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60"/>
            <p:cNvSpPr/>
            <p:nvPr/>
          </p:nvSpPr>
          <p:spPr>
            <a:xfrm>
              <a:off x="6783250" y="1233250"/>
              <a:ext cx="216350" cy="276700"/>
            </a:xfrm>
            <a:custGeom>
              <a:rect b="b" l="l" r="r" t="t"/>
              <a:pathLst>
                <a:path extrusionOk="0" h="11068" w="8654">
                  <a:moveTo>
                    <a:pt x="568" y="0"/>
                  </a:moveTo>
                  <a:cubicBezTo>
                    <a:pt x="265" y="0"/>
                    <a:pt x="1" y="377"/>
                    <a:pt x="281" y="657"/>
                  </a:cubicBezTo>
                  <a:cubicBezTo>
                    <a:pt x="1348" y="1825"/>
                    <a:pt x="1548" y="3326"/>
                    <a:pt x="1715" y="4960"/>
                  </a:cubicBezTo>
                  <a:cubicBezTo>
                    <a:pt x="2015" y="7462"/>
                    <a:pt x="2282" y="10031"/>
                    <a:pt x="6085" y="10998"/>
                  </a:cubicBezTo>
                  <a:cubicBezTo>
                    <a:pt x="6285" y="11031"/>
                    <a:pt x="6485" y="11065"/>
                    <a:pt x="6719" y="11065"/>
                  </a:cubicBezTo>
                  <a:cubicBezTo>
                    <a:pt x="6752" y="11067"/>
                    <a:pt x="6786" y="11068"/>
                    <a:pt x="6819" y="11068"/>
                  </a:cubicBezTo>
                  <a:cubicBezTo>
                    <a:pt x="7382" y="11068"/>
                    <a:pt x="7905" y="10803"/>
                    <a:pt x="8220" y="10331"/>
                  </a:cubicBezTo>
                  <a:cubicBezTo>
                    <a:pt x="8386" y="10031"/>
                    <a:pt x="8653" y="9297"/>
                    <a:pt x="7686" y="8229"/>
                  </a:cubicBezTo>
                  <a:cubicBezTo>
                    <a:pt x="7600" y="8143"/>
                    <a:pt x="7502" y="8106"/>
                    <a:pt x="7408" y="8106"/>
                  </a:cubicBezTo>
                  <a:cubicBezTo>
                    <a:pt x="7104" y="8106"/>
                    <a:pt x="6838" y="8490"/>
                    <a:pt x="7119" y="8796"/>
                  </a:cubicBezTo>
                  <a:cubicBezTo>
                    <a:pt x="7553" y="9230"/>
                    <a:pt x="7719" y="9630"/>
                    <a:pt x="7553" y="9931"/>
                  </a:cubicBezTo>
                  <a:cubicBezTo>
                    <a:pt x="7430" y="10152"/>
                    <a:pt x="7089" y="10283"/>
                    <a:pt x="6692" y="10283"/>
                  </a:cubicBezTo>
                  <a:cubicBezTo>
                    <a:pt x="6550" y="10283"/>
                    <a:pt x="6401" y="10266"/>
                    <a:pt x="6252" y="10231"/>
                  </a:cubicBezTo>
                  <a:cubicBezTo>
                    <a:pt x="3016" y="9430"/>
                    <a:pt x="2782" y="7329"/>
                    <a:pt x="2516" y="4894"/>
                  </a:cubicBezTo>
                  <a:cubicBezTo>
                    <a:pt x="2315" y="3192"/>
                    <a:pt x="2115" y="1458"/>
                    <a:pt x="848" y="124"/>
                  </a:cubicBezTo>
                  <a:cubicBezTo>
                    <a:pt x="761" y="37"/>
                    <a:pt x="663" y="0"/>
                    <a:pt x="568"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60"/>
            <p:cNvSpPr/>
            <p:nvPr/>
          </p:nvSpPr>
          <p:spPr>
            <a:xfrm>
              <a:off x="6376625" y="1657450"/>
              <a:ext cx="189325" cy="483725"/>
            </a:xfrm>
            <a:custGeom>
              <a:rect b="b" l="l" r="r" t="t"/>
              <a:pathLst>
                <a:path extrusionOk="0" h="19349" w="7573">
                  <a:moveTo>
                    <a:pt x="7506" y="1"/>
                  </a:moveTo>
                  <a:lnTo>
                    <a:pt x="4637" y="134"/>
                  </a:lnTo>
                  <a:cubicBezTo>
                    <a:pt x="4671" y="1035"/>
                    <a:pt x="4671" y="1969"/>
                    <a:pt x="4671" y="2903"/>
                  </a:cubicBezTo>
                  <a:cubicBezTo>
                    <a:pt x="4671" y="3837"/>
                    <a:pt x="4637" y="4771"/>
                    <a:pt x="4604" y="5705"/>
                  </a:cubicBezTo>
                  <a:cubicBezTo>
                    <a:pt x="4571" y="7555"/>
                    <a:pt x="4472" y="9404"/>
                    <a:pt x="4308" y="11222"/>
                  </a:cubicBezTo>
                  <a:lnTo>
                    <a:pt x="4308" y="11222"/>
                  </a:lnTo>
                  <a:cubicBezTo>
                    <a:pt x="4116" y="11762"/>
                    <a:pt x="3870" y="12300"/>
                    <a:pt x="3570" y="12810"/>
                  </a:cubicBezTo>
                  <a:cubicBezTo>
                    <a:pt x="3236" y="13444"/>
                    <a:pt x="2836" y="14078"/>
                    <a:pt x="2469" y="14678"/>
                  </a:cubicBezTo>
                  <a:cubicBezTo>
                    <a:pt x="2069" y="15312"/>
                    <a:pt x="1668" y="15946"/>
                    <a:pt x="1268" y="16580"/>
                  </a:cubicBezTo>
                  <a:lnTo>
                    <a:pt x="1" y="18414"/>
                  </a:lnTo>
                  <a:lnTo>
                    <a:pt x="1101" y="19348"/>
                  </a:lnTo>
                  <a:cubicBezTo>
                    <a:pt x="1668" y="18814"/>
                    <a:pt x="2202" y="18247"/>
                    <a:pt x="2702" y="17680"/>
                  </a:cubicBezTo>
                  <a:cubicBezTo>
                    <a:pt x="3203" y="17113"/>
                    <a:pt x="3737" y="16546"/>
                    <a:pt x="4204" y="15946"/>
                  </a:cubicBezTo>
                  <a:cubicBezTo>
                    <a:pt x="4704" y="15345"/>
                    <a:pt x="5138" y="14712"/>
                    <a:pt x="5605" y="14044"/>
                  </a:cubicBezTo>
                  <a:cubicBezTo>
                    <a:pt x="6105" y="13344"/>
                    <a:pt x="6505" y="12610"/>
                    <a:pt x="6805" y="11809"/>
                  </a:cubicBezTo>
                  <a:lnTo>
                    <a:pt x="6839" y="11743"/>
                  </a:lnTo>
                  <a:lnTo>
                    <a:pt x="6872" y="11576"/>
                  </a:lnTo>
                  <a:cubicBezTo>
                    <a:pt x="7006" y="10609"/>
                    <a:pt x="7139" y="9641"/>
                    <a:pt x="7239" y="8707"/>
                  </a:cubicBezTo>
                  <a:cubicBezTo>
                    <a:pt x="7339" y="7740"/>
                    <a:pt x="7406" y="6772"/>
                    <a:pt x="7439" y="5805"/>
                  </a:cubicBezTo>
                  <a:cubicBezTo>
                    <a:pt x="7506" y="4838"/>
                    <a:pt x="7539" y="3870"/>
                    <a:pt x="7539" y="2903"/>
                  </a:cubicBezTo>
                  <a:cubicBezTo>
                    <a:pt x="7573" y="1936"/>
                    <a:pt x="7573" y="1002"/>
                    <a:pt x="7506"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60"/>
            <p:cNvSpPr/>
            <p:nvPr/>
          </p:nvSpPr>
          <p:spPr>
            <a:xfrm>
              <a:off x="6349950" y="2101125"/>
              <a:ext cx="67575" cy="65900"/>
            </a:xfrm>
            <a:custGeom>
              <a:rect b="b" l="l" r="r" t="t"/>
              <a:pathLst>
                <a:path extrusionOk="0" h="2636" w="2703">
                  <a:moveTo>
                    <a:pt x="1768" y="0"/>
                  </a:moveTo>
                  <a:lnTo>
                    <a:pt x="0" y="1334"/>
                  </a:lnTo>
                  <a:lnTo>
                    <a:pt x="1535" y="2635"/>
                  </a:lnTo>
                  <a:cubicBezTo>
                    <a:pt x="2168" y="2302"/>
                    <a:pt x="2602" y="1701"/>
                    <a:pt x="2702" y="1001"/>
                  </a:cubicBezTo>
                  <a:lnTo>
                    <a:pt x="1768" y="0"/>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60"/>
            <p:cNvSpPr/>
            <p:nvPr/>
          </p:nvSpPr>
          <p:spPr>
            <a:xfrm>
              <a:off x="6470850" y="1563675"/>
              <a:ext cx="144300" cy="168025"/>
            </a:xfrm>
            <a:custGeom>
              <a:rect b="b" l="l" r="r" t="t"/>
              <a:pathLst>
                <a:path extrusionOk="0" h="6721" w="5772">
                  <a:moveTo>
                    <a:pt x="2897" y="0"/>
                  </a:moveTo>
                  <a:cubicBezTo>
                    <a:pt x="2176" y="0"/>
                    <a:pt x="1462" y="313"/>
                    <a:pt x="968" y="917"/>
                  </a:cubicBezTo>
                  <a:cubicBezTo>
                    <a:pt x="134" y="1851"/>
                    <a:pt x="1" y="5086"/>
                    <a:pt x="1" y="5086"/>
                  </a:cubicBezTo>
                  <a:lnTo>
                    <a:pt x="5238" y="6721"/>
                  </a:lnTo>
                  <a:cubicBezTo>
                    <a:pt x="5238" y="6721"/>
                    <a:pt x="5772" y="1617"/>
                    <a:pt x="4571" y="650"/>
                  </a:cubicBezTo>
                  <a:cubicBezTo>
                    <a:pt x="4089" y="213"/>
                    <a:pt x="3491" y="0"/>
                    <a:pt x="2897"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60"/>
            <p:cNvSpPr/>
            <p:nvPr/>
          </p:nvSpPr>
          <p:spPr>
            <a:xfrm>
              <a:off x="6332425" y="2134475"/>
              <a:ext cx="55900" cy="74250"/>
            </a:xfrm>
            <a:custGeom>
              <a:rect b="b" l="l" r="r" t="t"/>
              <a:pathLst>
                <a:path extrusionOk="0" h="2970" w="2236">
                  <a:moveTo>
                    <a:pt x="701" y="0"/>
                  </a:moveTo>
                  <a:lnTo>
                    <a:pt x="1" y="1401"/>
                  </a:lnTo>
                  <a:lnTo>
                    <a:pt x="668" y="2969"/>
                  </a:lnTo>
                  <a:lnTo>
                    <a:pt x="2236" y="1301"/>
                  </a:lnTo>
                  <a:lnTo>
                    <a:pt x="701" y="0"/>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60"/>
            <p:cNvSpPr/>
            <p:nvPr/>
          </p:nvSpPr>
          <p:spPr>
            <a:xfrm>
              <a:off x="6488375" y="1548225"/>
              <a:ext cx="389475" cy="447000"/>
            </a:xfrm>
            <a:custGeom>
              <a:rect b="b" l="l" r="r" t="t"/>
              <a:pathLst>
                <a:path extrusionOk="0" h="17880" w="15579">
                  <a:moveTo>
                    <a:pt x="8206" y="0"/>
                  </a:moveTo>
                  <a:cubicBezTo>
                    <a:pt x="7339" y="0"/>
                    <a:pt x="6472" y="34"/>
                    <a:pt x="5604" y="100"/>
                  </a:cubicBezTo>
                  <a:cubicBezTo>
                    <a:pt x="4270" y="234"/>
                    <a:pt x="2802" y="467"/>
                    <a:pt x="1868" y="634"/>
                  </a:cubicBezTo>
                  <a:cubicBezTo>
                    <a:pt x="1135" y="734"/>
                    <a:pt x="601" y="1334"/>
                    <a:pt x="534" y="2068"/>
                  </a:cubicBezTo>
                  <a:cubicBezTo>
                    <a:pt x="401" y="3836"/>
                    <a:pt x="0" y="8106"/>
                    <a:pt x="2169" y="17880"/>
                  </a:cubicBezTo>
                  <a:lnTo>
                    <a:pt x="13610" y="17246"/>
                  </a:lnTo>
                  <a:cubicBezTo>
                    <a:pt x="13176" y="12743"/>
                    <a:pt x="13443" y="10541"/>
                    <a:pt x="15445" y="1768"/>
                  </a:cubicBezTo>
                  <a:cubicBezTo>
                    <a:pt x="15578" y="1201"/>
                    <a:pt x="15211" y="667"/>
                    <a:pt x="14644" y="567"/>
                  </a:cubicBezTo>
                  <a:cubicBezTo>
                    <a:pt x="13377" y="334"/>
                    <a:pt x="12109" y="167"/>
                    <a:pt x="10808" y="100"/>
                  </a:cubicBezTo>
                  <a:cubicBezTo>
                    <a:pt x="9941" y="34"/>
                    <a:pt x="9074" y="0"/>
                    <a:pt x="8206"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60"/>
            <p:cNvSpPr/>
            <p:nvPr/>
          </p:nvSpPr>
          <p:spPr>
            <a:xfrm>
              <a:off x="6646825" y="1542375"/>
              <a:ext cx="136775" cy="125950"/>
            </a:xfrm>
            <a:custGeom>
              <a:rect b="b" l="l" r="r" t="t"/>
              <a:pathLst>
                <a:path extrusionOk="0" h="5038" w="5471">
                  <a:moveTo>
                    <a:pt x="3703" y="1"/>
                  </a:moveTo>
                  <a:lnTo>
                    <a:pt x="0" y="3236"/>
                  </a:lnTo>
                  <a:cubicBezTo>
                    <a:pt x="734" y="3603"/>
                    <a:pt x="1301" y="4237"/>
                    <a:pt x="1468" y="5038"/>
                  </a:cubicBezTo>
                  <a:cubicBezTo>
                    <a:pt x="2802" y="4771"/>
                    <a:pt x="5471" y="2569"/>
                    <a:pt x="5037" y="201"/>
                  </a:cubicBezTo>
                  <a:cubicBezTo>
                    <a:pt x="4604" y="67"/>
                    <a:pt x="4137" y="1"/>
                    <a:pt x="3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60"/>
            <p:cNvSpPr/>
            <p:nvPr/>
          </p:nvSpPr>
          <p:spPr>
            <a:xfrm>
              <a:off x="6584275" y="1542375"/>
              <a:ext cx="78425" cy="110950"/>
            </a:xfrm>
            <a:custGeom>
              <a:rect b="b" l="l" r="r" t="t"/>
              <a:pathLst>
                <a:path extrusionOk="0" h="4438" w="3137">
                  <a:moveTo>
                    <a:pt x="3136" y="1"/>
                  </a:moveTo>
                  <a:cubicBezTo>
                    <a:pt x="2469" y="34"/>
                    <a:pt x="1802" y="134"/>
                    <a:pt x="1168" y="301"/>
                  </a:cubicBezTo>
                  <a:cubicBezTo>
                    <a:pt x="267" y="1468"/>
                    <a:pt x="0" y="3036"/>
                    <a:pt x="467" y="4437"/>
                  </a:cubicBezTo>
                  <a:cubicBezTo>
                    <a:pt x="734" y="3770"/>
                    <a:pt x="1268" y="3303"/>
                    <a:pt x="1969" y="3136"/>
                  </a:cubicBezTo>
                  <a:lnTo>
                    <a:pt x="313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60"/>
            <p:cNvSpPr/>
            <p:nvPr/>
          </p:nvSpPr>
          <p:spPr>
            <a:xfrm>
              <a:off x="6223175" y="2863325"/>
              <a:ext cx="79250" cy="170975"/>
            </a:xfrm>
            <a:custGeom>
              <a:rect b="b" l="l" r="r" t="t"/>
              <a:pathLst>
                <a:path extrusionOk="0" h="6839" w="3170">
                  <a:moveTo>
                    <a:pt x="1" y="1"/>
                  </a:moveTo>
                  <a:lnTo>
                    <a:pt x="334" y="6605"/>
                  </a:lnTo>
                  <a:lnTo>
                    <a:pt x="3170" y="6839"/>
                  </a:lnTo>
                  <a:lnTo>
                    <a:pt x="2803" y="234"/>
                  </a:lnTo>
                  <a:lnTo>
                    <a:pt x="1" y="1"/>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60"/>
            <p:cNvSpPr/>
            <p:nvPr/>
          </p:nvSpPr>
          <p:spPr>
            <a:xfrm>
              <a:off x="6145025" y="2983925"/>
              <a:ext cx="199925" cy="149650"/>
            </a:xfrm>
            <a:custGeom>
              <a:rect b="b" l="l" r="r" t="t"/>
              <a:pathLst>
                <a:path extrusionOk="0" h="5986" w="7997">
                  <a:moveTo>
                    <a:pt x="6309" y="1"/>
                  </a:moveTo>
                  <a:cubicBezTo>
                    <a:pt x="6281" y="1"/>
                    <a:pt x="6254" y="5"/>
                    <a:pt x="6229" y="13"/>
                  </a:cubicBezTo>
                  <a:lnTo>
                    <a:pt x="3360" y="1314"/>
                  </a:lnTo>
                  <a:cubicBezTo>
                    <a:pt x="3194" y="1381"/>
                    <a:pt x="3060" y="1514"/>
                    <a:pt x="2960" y="1681"/>
                  </a:cubicBezTo>
                  <a:cubicBezTo>
                    <a:pt x="2426" y="3015"/>
                    <a:pt x="1526" y="4183"/>
                    <a:pt x="325" y="5017"/>
                  </a:cubicBezTo>
                  <a:cubicBezTo>
                    <a:pt x="0" y="5260"/>
                    <a:pt x="289" y="5985"/>
                    <a:pt x="979" y="5985"/>
                  </a:cubicBezTo>
                  <a:cubicBezTo>
                    <a:pt x="1140" y="5985"/>
                    <a:pt x="1323" y="5946"/>
                    <a:pt x="1526" y="5851"/>
                  </a:cubicBezTo>
                  <a:cubicBezTo>
                    <a:pt x="2626" y="5384"/>
                    <a:pt x="4094" y="4416"/>
                    <a:pt x="4861" y="4050"/>
                  </a:cubicBezTo>
                  <a:cubicBezTo>
                    <a:pt x="6129" y="3482"/>
                    <a:pt x="6663" y="3316"/>
                    <a:pt x="7663" y="2882"/>
                  </a:cubicBezTo>
                  <a:cubicBezTo>
                    <a:pt x="7930" y="2782"/>
                    <a:pt x="7997" y="2482"/>
                    <a:pt x="7864" y="2248"/>
                  </a:cubicBezTo>
                  <a:lnTo>
                    <a:pt x="6529" y="113"/>
                  </a:lnTo>
                  <a:cubicBezTo>
                    <a:pt x="6479" y="38"/>
                    <a:pt x="6392" y="1"/>
                    <a:pt x="630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60"/>
            <p:cNvSpPr/>
            <p:nvPr/>
          </p:nvSpPr>
          <p:spPr>
            <a:xfrm>
              <a:off x="6174825" y="1982700"/>
              <a:ext cx="632975" cy="955700"/>
            </a:xfrm>
            <a:custGeom>
              <a:rect b="b" l="l" r="r" t="t"/>
              <a:pathLst>
                <a:path extrusionOk="0" h="38228" w="25319">
                  <a:moveTo>
                    <a:pt x="23550" y="0"/>
                  </a:moveTo>
                  <a:lnTo>
                    <a:pt x="14677" y="367"/>
                  </a:lnTo>
                  <a:cubicBezTo>
                    <a:pt x="14677" y="367"/>
                    <a:pt x="4236" y="10007"/>
                    <a:pt x="2368" y="14544"/>
                  </a:cubicBezTo>
                  <a:cubicBezTo>
                    <a:pt x="0" y="20315"/>
                    <a:pt x="1501" y="37894"/>
                    <a:pt x="1501" y="37894"/>
                  </a:cubicBezTo>
                  <a:lnTo>
                    <a:pt x="5337" y="38228"/>
                  </a:lnTo>
                  <a:cubicBezTo>
                    <a:pt x="5337" y="38228"/>
                    <a:pt x="5571" y="25852"/>
                    <a:pt x="7339" y="18147"/>
                  </a:cubicBezTo>
                  <a:cubicBezTo>
                    <a:pt x="11041" y="13243"/>
                    <a:pt x="25318" y="6772"/>
                    <a:pt x="23550"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60"/>
            <p:cNvSpPr/>
            <p:nvPr/>
          </p:nvSpPr>
          <p:spPr>
            <a:xfrm>
              <a:off x="6416650" y="2121575"/>
              <a:ext cx="293575" cy="257250"/>
            </a:xfrm>
            <a:custGeom>
              <a:rect b="b" l="l" r="r" t="t"/>
              <a:pathLst>
                <a:path extrusionOk="0" h="10290" w="11743">
                  <a:moveTo>
                    <a:pt x="9499" y="1"/>
                  </a:moveTo>
                  <a:cubicBezTo>
                    <a:pt x="9348" y="1"/>
                    <a:pt x="9194" y="16"/>
                    <a:pt x="9040" y="49"/>
                  </a:cubicBezTo>
                  <a:cubicBezTo>
                    <a:pt x="4004" y="1150"/>
                    <a:pt x="1035" y="6821"/>
                    <a:pt x="1" y="10290"/>
                  </a:cubicBezTo>
                  <a:cubicBezTo>
                    <a:pt x="3436" y="7421"/>
                    <a:pt x="8774" y="4252"/>
                    <a:pt x="11742" y="783"/>
                  </a:cubicBezTo>
                  <a:cubicBezTo>
                    <a:pt x="11229" y="526"/>
                    <a:pt x="10397" y="1"/>
                    <a:pt x="9499"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60"/>
            <p:cNvSpPr/>
            <p:nvPr/>
          </p:nvSpPr>
          <p:spPr>
            <a:xfrm>
              <a:off x="6198175" y="2869175"/>
              <a:ext cx="116775" cy="75075"/>
            </a:xfrm>
            <a:custGeom>
              <a:rect b="b" l="l" r="r" t="t"/>
              <a:pathLst>
                <a:path extrusionOk="0" h="3003" w="4671">
                  <a:moveTo>
                    <a:pt x="4670" y="0"/>
                  </a:moveTo>
                  <a:lnTo>
                    <a:pt x="0" y="334"/>
                  </a:lnTo>
                  <a:lnTo>
                    <a:pt x="167" y="2635"/>
                  </a:lnTo>
                  <a:lnTo>
                    <a:pt x="4670" y="3002"/>
                  </a:lnTo>
                  <a:lnTo>
                    <a:pt x="467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60"/>
            <p:cNvSpPr/>
            <p:nvPr/>
          </p:nvSpPr>
          <p:spPr>
            <a:xfrm>
              <a:off x="6190650" y="3023825"/>
              <a:ext cx="37550" cy="16750"/>
            </a:xfrm>
            <a:custGeom>
              <a:rect b="b" l="l" r="r" t="t"/>
              <a:pathLst>
                <a:path extrusionOk="0" h="670" w="1502">
                  <a:moveTo>
                    <a:pt x="714" y="125"/>
                  </a:moveTo>
                  <a:cubicBezTo>
                    <a:pt x="886" y="125"/>
                    <a:pt x="1072" y="138"/>
                    <a:pt x="1235" y="152"/>
                  </a:cubicBezTo>
                  <a:cubicBezTo>
                    <a:pt x="902" y="401"/>
                    <a:pt x="616" y="536"/>
                    <a:pt x="433" y="536"/>
                  </a:cubicBezTo>
                  <a:cubicBezTo>
                    <a:pt x="396" y="536"/>
                    <a:pt x="363" y="530"/>
                    <a:pt x="334" y="519"/>
                  </a:cubicBezTo>
                  <a:cubicBezTo>
                    <a:pt x="234" y="485"/>
                    <a:pt x="201" y="419"/>
                    <a:pt x="168" y="352"/>
                  </a:cubicBezTo>
                  <a:cubicBezTo>
                    <a:pt x="134" y="285"/>
                    <a:pt x="168" y="252"/>
                    <a:pt x="168" y="252"/>
                  </a:cubicBezTo>
                  <a:cubicBezTo>
                    <a:pt x="247" y="153"/>
                    <a:pt x="466" y="125"/>
                    <a:pt x="714" y="125"/>
                  </a:cubicBezTo>
                  <a:close/>
                  <a:moveTo>
                    <a:pt x="701" y="0"/>
                  </a:moveTo>
                  <a:cubicBezTo>
                    <a:pt x="433" y="0"/>
                    <a:pt x="171" y="33"/>
                    <a:pt x="68" y="152"/>
                  </a:cubicBezTo>
                  <a:cubicBezTo>
                    <a:pt x="1" y="219"/>
                    <a:pt x="1" y="319"/>
                    <a:pt x="34" y="385"/>
                  </a:cubicBezTo>
                  <a:cubicBezTo>
                    <a:pt x="34" y="519"/>
                    <a:pt x="134" y="619"/>
                    <a:pt x="268" y="652"/>
                  </a:cubicBezTo>
                  <a:lnTo>
                    <a:pt x="301" y="652"/>
                  </a:lnTo>
                  <a:cubicBezTo>
                    <a:pt x="340" y="664"/>
                    <a:pt x="381" y="669"/>
                    <a:pt x="425" y="669"/>
                  </a:cubicBezTo>
                  <a:cubicBezTo>
                    <a:pt x="756" y="669"/>
                    <a:pt x="1203" y="362"/>
                    <a:pt x="1469" y="185"/>
                  </a:cubicBezTo>
                  <a:cubicBezTo>
                    <a:pt x="1469" y="152"/>
                    <a:pt x="1502" y="152"/>
                    <a:pt x="1502" y="119"/>
                  </a:cubicBezTo>
                  <a:cubicBezTo>
                    <a:pt x="1469" y="85"/>
                    <a:pt x="1469" y="85"/>
                    <a:pt x="1435" y="52"/>
                  </a:cubicBezTo>
                  <a:cubicBezTo>
                    <a:pt x="1380" y="52"/>
                    <a:pt x="1036" y="0"/>
                    <a:pt x="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60"/>
            <p:cNvSpPr/>
            <p:nvPr/>
          </p:nvSpPr>
          <p:spPr>
            <a:xfrm>
              <a:off x="6198175" y="3003300"/>
              <a:ext cx="30025" cy="25175"/>
            </a:xfrm>
            <a:custGeom>
              <a:rect b="b" l="l" r="r" t="t"/>
              <a:pathLst>
                <a:path extrusionOk="0" h="1007" w="1201">
                  <a:moveTo>
                    <a:pt x="296" y="147"/>
                  </a:moveTo>
                  <a:cubicBezTo>
                    <a:pt x="325" y="147"/>
                    <a:pt x="350" y="156"/>
                    <a:pt x="367" y="172"/>
                  </a:cubicBezTo>
                  <a:lnTo>
                    <a:pt x="400" y="172"/>
                  </a:lnTo>
                  <a:cubicBezTo>
                    <a:pt x="634" y="239"/>
                    <a:pt x="867" y="639"/>
                    <a:pt x="1001" y="873"/>
                  </a:cubicBezTo>
                  <a:cubicBezTo>
                    <a:pt x="667" y="773"/>
                    <a:pt x="200" y="506"/>
                    <a:pt x="134" y="306"/>
                  </a:cubicBezTo>
                  <a:cubicBezTo>
                    <a:pt x="134" y="272"/>
                    <a:pt x="134" y="239"/>
                    <a:pt x="200" y="172"/>
                  </a:cubicBezTo>
                  <a:cubicBezTo>
                    <a:pt x="234" y="156"/>
                    <a:pt x="267" y="147"/>
                    <a:pt x="296" y="147"/>
                  </a:cubicBezTo>
                  <a:close/>
                  <a:moveTo>
                    <a:pt x="307" y="0"/>
                  </a:moveTo>
                  <a:cubicBezTo>
                    <a:pt x="249" y="0"/>
                    <a:pt x="191" y="20"/>
                    <a:pt x="134" y="39"/>
                  </a:cubicBezTo>
                  <a:cubicBezTo>
                    <a:pt x="33" y="106"/>
                    <a:pt x="0" y="206"/>
                    <a:pt x="0" y="306"/>
                  </a:cubicBezTo>
                  <a:cubicBezTo>
                    <a:pt x="67" y="606"/>
                    <a:pt x="667" y="906"/>
                    <a:pt x="1001" y="1006"/>
                  </a:cubicBezTo>
                  <a:lnTo>
                    <a:pt x="1134" y="1006"/>
                  </a:lnTo>
                  <a:cubicBezTo>
                    <a:pt x="1134" y="1006"/>
                    <a:pt x="1168" y="1006"/>
                    <a:pt x="1168" y="973"/>
                  </a:cubicBezTo>
                  <a:cubicBezTo>
                    <a:pt x="1201" y="973"/>
                    <a:pt x="1201" y="940"/>
                    <a:pt x="1168" y="906"/>
                  </a:cubicBezTo>
                  <a:cubicBezTo>
                    <a:pt x="1168" y="873"/>
                    <a:pt x="834" y="139"/>
                    <a:pt x="434" y="39"/>
                  </a:cubicBezTo>
                  <a:cubicBezTo>
                    <a:pt x="391" y="11"/>
                    <a:pt x="349" y="0"/>
                    <a:pt x="3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60"/>
            <p:cNvSpPr/>
            <p:nvPr/>
          </p:nvSpPr>
          <p:spPr>
            <a:xfrm>
              <a:off x="6805275" y="1604100"/>
              <a:ext cx="66725" cy="165125"/>
            </a:xfrm>
            <a:custGeom>
              <a:rect b="b" l="l" r="r" t="t"/>
              <a:pathLst>
                <a:path extrusionOk="0" h="6605" w="2669">
                  <a:moveTo>
                    <a:pt x="2669" y="0"/>
                  </a:moveTo>
                  <a:cubicBezTo>
                    <a:pt x="1334" y="567"/>
                    <a:pt x="400" y="1801"/>
                    <a:pt x="200" y="3236"/>
                  </a:cubicBezTo>
                  <a:cubicBezTo>
                    <a:pt x="0" y="4603"/>
                    <a:pt x="1068" y="6038"/>
                    <a:pt x="1368" y="6605"/>
                  </a:cubicBezTo>
                  <a:cubicBezTo>
                    <a:pt x="1635" y="4837"/>
                    <a:pt x="2068" y="2702"/>
                    <a:pt x="2669" y="0"/>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60"/>
            <p:cNvSpPr/>
            <p:nvPr/>
          </p:nvSpPr>
          <p:spPr>
            <a:xfrm>
              <a:off x="6595950" y="1419800"/>
              <a:ext cx="162650" cy="219350"/>
            </a:xfrm>
            <a:custGeom>
              <a:rect b="b" l="l" r="r" t="t"/>
              <a:pathLst>
                <a:path extrusionOk="0" h="8774" w="6506">
                  <a:moveTo>
                    <a:pt x="6005" y="0"/>
                  </a:moveTo>
                  <a:lnTo>
                    <a:pt x="2802" y="2735"/>
                  </a:lnTo>
                  <a:cubicBezTo>
                    <a:pt x="3136" y="4036"/>
                    <a:pt x="3169" y="4770"/>
                    <a:pt x="1301" y="5237"/>
                  </a:cubicBezTo>
                  <a:cubicBezTo>
                    <a:pt x="1301" y="5237"/>
                    <a:pt x="0" y="6338"/>
                    <a:pt x="1702" y="8773"/>
                  </a:cubicBezTo>
                  <a:cubicBezTo>
                    <a:pt x="6438" y="6938"/>
                    <a:pt x="6505" y="5237"/>
                    <a:pt x="6505" y="5237"/>
                  </a:cubicBezTo>
                  <a:cubicBezTo>
                    <a:pt x="5338" y="4136"/>
                    <a:pt x="5671" y="1668"/>
                    <a:pt x="6005" y="0"/>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60"/>
            <p:cNvSpPr/>
            <p:nvPr/>
          </p:nvSpPr>
          <p:spPr>
            <a:xfrm>
              <a:off x="6666825" y="1447300"/>
              <a:ext cx="53400" cy="63425"/>
            </a:xfrm>
            <a:custGeom>
              <a:rect b="b" l="l" r="r" t="t"/>
              <a:pathLst>
                <a:path extrusionOk="0" h="2537" w="2136">
                  <a:moveTo>
                    <a:pt x="1869" y="1"/>
                  </a:moveTo>
                  <a:lnTo>
                    <a:pt x="1" y="1635"/>
                  </a:lnTo>
                  <a:cubicBezTo>
                    <a:pt x="68" y="1936"/>
                    <a:pt x="101" y="2236"/>
                    <a:pt x="134" y="2536"/>
                  </a:cubicBezTo>
                  <a:cubicBezTo>
                    <a:pt x="868" y="2436"/>
                    <a:pt x="1969" y="1836"/>
                    <a:pt x="2136" y="1068"/>
                  </a:cubicBezTo>
                  <a:cubicBezTo>
                    <a:pt x="2136" y="701"/>
                    <a:pt x="2036" y="335"/>
                    <a:pt x="1869" y="1"/>
                  </a:cubicBezTo>
                  <a:close/>
                </a:path>
              </a:pathLst>
            </a:cu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60"/>
            <p:cNvSpPr/>
            <p:nvPr/>
          </p:nvSpPr>
          <p:spPr>
            <a:xfrm>
              <a:off x="6585100" y="1224575"/>
              <a:ext cx="234275" cy="267175"/>
            </a:xfrm>
            <a:custGeom>
              <a:rect b="b" l="l" r="r" t="t"/>
              <a:pathLst>
                <a:path extrusionOk="0" h="10687" w="9371">
                  <a:moveTo>
                    <a:pt x="4940" y="1"/>
                  </a:moveTo>
                  <a:cubicBezTo>
                    <a:pt x="4699" y="1"/>
                    <a:pt x="4453" y="23"/>
                    <a:pt x="4204" y="70"/>
                  </a:cubicBezTo>
                  <a:cubicBezTo>
                    <a:pt x="1268" y="571"/>
                    <a:pt x="1" y="4640"/>
                    <a:pt x="68" y="7242"/>
                  </a:cubicBezTo>
                  <a:cubicBezTo>
                    <a:pt x="115" y="9312"/>
                    <a:pt x="1759" y="10687"/>
                    <a:pt x="3629" y="10687"/>
                  </a:cubicBezTo>
                  <a:cubicBezTo>
                    <a:pt x="4381" y="10687"/>
                    <a:pt x="5169" y="10465"/>
                    <a:pt x="5905" y="9977"/>
                  </a:cubicBezTo>
                  <a:cubicBezTo>
                    <a:pt x="7606" y="8877"/>
                    <a:pt x="7873" y="7676"/>
                    <a:pt x="8640" y="4940"/>
                  </a:cubicBezTo>
                  <a:cubicBezTo>
                    <a:pt x="9371" y="2415"/>
                    <a:pt x="7437" y="1"/>
                    <a:pt x="4940"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60"/>
            <p:cNvSpPr/>
            <p:nvPr/>
          </p:nvSpPr>
          <p:spPr>
            <a:xfrm>
              <a:off x="6612850" y="1205075"/>
              <a:ext cx="216625" cy="191650"/>
            </a:xfrm>
            <a:custGeom>
              <a:rect b="b" l="l" r="r" t="t"/>
              <a:pathLst>
                <a:path extrusionOk="0" h="7666" w="8665">
                  <a:moveTo>
                    <a:pt x="3284" y="0"/>
                  </a:moveTo>
                  <a:cubicBezTo>
                    <a:pt x="2497" y="0"/>
                    <a:pt x="1754" y="204"/>
                    <a:pt x="1192" y="717"/>
                  </a:cubicBezTo>
                  <a:cubicBezTo>
                    <a:pt x="1" y="1843"/>
                    <a:pt x="4493" y="4020"/>
                    <a:pt x="5930" y="4020"/>
                  </a:cubicBezTo>
                  <a:cubicBezTo>
                    <a:pt x="5941" y="4020"/>
                    <a:pt x="5952" y="4019"/>
                    <a:pt x="5963" y="4019"/>
                  </a:cubicBezTo>
                  <a:lnTo>
                    <a:pt x="5963" y="4019"/>
                  </a:lnTo>
                  <a:cubicBezTo>
                    <a:pt x="4297" y="5298"/>
                    <a:pt x="5417" y="7666"/>
                    <a:pt x="6719" y="7666"/>
                  </a:cubicBezTo>
                  <a:cubicBezTo>
                    <a:pt x="6877" y="7666"/>
                    <a:pt x="7038" y="7631"/>
                    <a:pt x="7197" y="7555"/>
                  </a:cubicBezTo>
                  <a:cubicBezTo>
                    <a:pt x="8664" y="6888"/>
                    <a:pt x="8598" y="3319"/>
                    <a:pt x="7831" y="2051"/>
                  </a:cubicBezTo>
                  <a:cubicBezTo>
                    <a:pt x="7290" y="1158"/>
                    <a:pt x="5160" y="0"/>
                    <a:pt x="3284"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60"/>
            <p:cNvSpPr/>
            <p:nvPr/>
          </p:nvSpPr>
          <p:spPr>
            <a:xfrm>
              <a:off x="6597925" y="1215600"/>
              <a:ext cx="105125" cy="58275"/>
            </a:xfrm>
            <a:custGeom>
              <a:rect b="b" l="l" r="r" t="t"/>
              <a:pathLst>
                <a:path extrusionOk="0" h="2331" w="4205">
                  <a:moveTo>
                    <a:pt x="2004" y="1"/>
                  </a:moveTo>
                  <a:cubicBezTo>
                    <a:pt x="1286" y="1"/>
                    <a:pt x="567" y="443"/>
                    <a:pt x="188" y="1597"/>
                  </a:cubicBezTo>
                  <a:cubicBezTo>
                    <a:pt x="1" y="2126"/>
                    <a:pt x="407" y="2331"/>
                    <a:pt x="1004" y="2331"/>
                  </a:cubicBezTo>
                  <a:cubicBezTo>
                    <a:pt x="2213" y="2331"/>
                    <a:pt x="4205" y="1489"/>
                    <a:pt x="3624" y="796"/>
                  </a:cubicBezTo>
                  <a:cubicBezTo>
                    <a:pt x="3225" y="321"/>
                    <a:pt x="2615" y="1"/>
                    <a:pt x="2004" y="1"/>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60"/>
            <p:cNvSpPr/>
            <p:nvPr/>
          </p:nvSpPr>
          <p:spPr>
            <a:xfrm>
              <a:off x="6671825" y="1331300"/>
              <a:ext cx="15875" cy="21075"/>
            </a:xfrm>
            <a:custGeom>
              <a:rect b="b" l="l" r="r" t="t"/>
              <a:pathLst>
                <a:path extrusionOk="0" h="843" w="635">
                  <a:moveTo>
                    <a:pt x="366" y="0"/>
                  </a:moveTo>
                  <a:cubicBezTo>
                    <a:pt x="240" y="0"/>
                    <a:pt x="95" y="158"/>
                    <a:pt x="34" y="371"/>
                  </a:cubicBezTo>
                  <a:cubicBezTo>
                    <a:pt x="1" y="571"/>
                    <a:pt x="101" y="805"/>
                    <a:pt x="234" y="838"/>
                  </a:cubicBezTo>
                  <a:cubicBezTo>
                    <a:pt x="246" y="841"/>
                    <a:pt x="258" y="842"/>
                    <a:pt x="269" y="842"/>
                  </a:cubicBezTo>
                  <a:cubicBezTo>
                    <a:pt x="396" y="842"/>
                    <a:pt x="540" y="685"/>
                    <a:pt x="601" y="471"/>
                  </a:cubicBezTo>
                  <a:cubicBezTo>
                    <a:pt x="635" y="271"/>
                    <a:pt x="535" y="38"/>
                    <a:pt x="401" y="4"/>
                  </a:cubicBezTo>
                  <a:cubicBezTo>
                    <a:pt x="390" y="1"/>
                    <a:pt x="378" y="0"/>
                    <a:pt x="366"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60"/>
            <p:cNvSpPr/>
            <p:nvPr/>
          </p:nvSpPr>
          <p:spPr>
            <a:xfrm>
              <a:off x="6608450" y="1317950"/>
              <a:ext cx="15050" cy="21075"/>
            </a:xfrm>
            <a:custGeom>
              <a:rect b="b" l="l" r="r" t="t"/>
              <a:pathLst>
                <a:path extrusionOk="0" h="843" w="602">
                  <a:moveTo>
                    <a:pt x="358" y="0"/>
                  </a:moveTo>
                  <a:cubicBezTo>
                    <a:pt x="207" y="0"/>
                    <a:pt x="65" y="158"/>
                    <a:pt x="34" y="372"/>
                  </a:cubicBezTo>
                  <a:cubicBezTo>
                    <a:pt x="1" y="572"/>
                    <a:pt x="68" y="805"/>
                    <a:pt x="201" y="839"/>
                  </a:cubicBezTo>
                  <a:cubicBezTo>
                    <a:pt x="215" y="841"/>
                    <a:pt x="230" y="843"/>
                    <a:pt x="244" y="843"/>
                  </a:cubicBezTo>
                  <a:cubicBezTo>
                    <a:pt x="395" y="843"/>
                    <a:pt x="537" y="685"/>
                    <a:pt x="568" y="472"/>
                  </a:cubicBezTo>
                  <a:cubicBezTo>
                    <a:pt x="601" y="238"/>
                    <a:pt x="535" y="38"/>
                    <a:pt x="401" y="5"/>
                  </a:cubicBezTo>
                  <a:cubicBezTo>
                    <a:pt x="387" y="2"/>
                    <a:pt x="372" y="0"/>
                    <a:pt x="358" y="0"/>
                  </a:cubicBezTo>
                  <a:close/>
                </a:path>
              </a:pathLst>
            </a:custGeom>
            <a:solidFill>
              <a:srgbClr val="2632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60"/>
            <p:cNvSpPr/>
            <p:nvPr/>
          </p:nvSpPr>
          <p:spPr>
            <a:xfrm>
              <a:off x="6606800" y="1312225"/>
              <a:ext cx="12525" cy="7925"/>
            </a:xfrm>
            <a:custGeom>
              <a:rect b="b" l="l" r="r" t="t"/>
              <a:pathLst>
                <a:path extrusionOk="0" h="317" w="501">
                  <a:moveTo>
                    <a:pt x="0" y="0"/>
                  </a:moveTo>
                  <a:cubicBezTo>
                    <a:pt x="0" y="0"/>
                    <a:pt x="136" y="317"/>
                    <a:pt x="351" y="317"/>
                  </a:cubicBezTo>
                  <a:cubicBezTo>
                    <a:pt x="398" y="317"/>
                    <a:pt x="447" y="302"/>
                    <a:pt x="500" y="267"/>
                  </a:cubicBezTo>
                  <a:lnTo>
                    <a:pt x="0" y="0"/>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60"/>
            <p:cNvSpPr/>
            <p:nvPr/>
          </p:nvSpPr>
          <p:spPr>
            <a:xfrm>
              <a:off x="6612625" y="1343900"/>
              <a:ext cx="27550" cy="40050"/>
            </a:xfrm>
            <a:custGeom>
              <a:rect b="b" l="l" r="r" t="t"/>
              <a:pathLst>
                <a:path extrusionOk="0" h="1602" w="1102">
                  <a:moveTo>
                    <a:pt x="1101" y="1"/>
                  </a:moveTo>
                  <a:lnTo>
                    <a:pt x="1101" y="1"/>
                  </a:lnTo>
                  <a:cubicBezTo>
                    <a:pt x="801" y="468"/>
                    <a:pt x="401" y="901"/>
                    <a:pt x="1" y="1268"/>
                  </a:cubicBezTo>
                  <a:cubicBezTo>
                    <a:pt x="201" y="1502"/>
                    <a:pt x="468" y="1602"/>
                    <a:pt x="768" y="1602"/>
                  </a:cubicBezTo>
                  <a:lnTo>
                    <a:pt x="1101" y="1"/>
                  </a:lnTo>
                  <a:close/>
                </a:path>
              </a:pathLst>
            </a:custGeom>
            <a:solidFill>
              <a:srgbClr val="F6B2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60"/>
            <p:cNvSpPr/>
            <p:nvPr/>
          </p:nvSpPr>
          <p:spPr>
            <a:xfrm>
              <a:off x="6647650" y="1397550"/>
              <a:ext cx="46350" cy="14875"/>
            </a:xfrm>
            <a:custGeom>
              <a:rect b="b" l="l" r="r" t="t"/>
              <a:pathLst>
                <a:path extrusionOk="0" h="595" w="1854">
                  <a:moveTo>
                    <a:pt x="1751" y="1"/>
                  </a:moveTo>
                  <a:cubicBezTo>
                    <a:pt x="1735" y="1"/>
                    <a:pt x="1717" y="7"/>
                    <a:pt x="1702" y="23"/>
                  </a:cubicBezTo>
                  <a:cubicBezTo>
                    <a:pt x="1377" y="323"/>
                    <a:pt x="958" y="473"/>
                    <a:pt x="529" y="473"/>
                  </a:cubicBezTo>
                  <a:cubicBezTo>
                    <a:pt x="386" y="473"/>
                    <a:pt x="242" y="457"/>
                    <a:pt x="101" y="423"/>
                  </a:cubicBezTo>
                  <a:cubicBezTo>
                    <a:pt x="67" y="423"/>
                    <a:pt x="34" y="423"/>
                    <a:pt x="1" y="490"/>
                  </a:cubicBezTo>
                  <a:cubicBezTo>
                    <a:pt x="1" y="523"/>
                    <a:pt x="34" y="557"/>
                    <a:pt x="67" y="557"/>
                  </a:cubicBezTo>
                  <a:cubicBezTo>
                    <a:pt x="167" y="590"/>
                    <a:pt x="301" y="590"/>
                    <a:pt x="401" y="590"/>
                  </a:cubicBezTo>
                  <a:cubicBezTo>
                    <a:pt x="443" y="593"/>
                    <a:pt x="485" y="594"/>
                    <a:pt x="527" y="594"/>
                  </a:cubicBezTo>
                  <a:cubicBezTo>
                    <a:pt x="985" y="594"/>
                    <a:pt x="1435" y="429"/>
                    <a:pt x="1802" y="123"/>
                  </a:cubicBezTo>
                  <a:cubicBezTo>
                    <a:pt x="1853" y="72"/>
                    <a:pt x="1806" y="1"/>
                    <a:pt x="175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60"/>
            <p:cNvSpPr/>
            <p:nvPr/>
          </p:nvSpPr>
          <p:spPr>
            <a:xfrm>
              <a:off x="6686025" y="1304375"/>
              <a:ext cx="32525" cy="31225"/>
            </a:xfrm>
            <a:custGeom>
              <a:rect b="b" l="l" r="r" t="t"/>
              <a:pathLst>
                <a:path extrusionOk="0" h="1249" w="1301">
                  <a:moveTo>
                    <a:pt x="142" y="1"/>
                  </a:moveTo>
                  <a:cubicBezTo>
                    <a:pt x="87" y="1"/>
                    <a:pt x="33" y="32"/>
                    <a:pt x="33" y="81"/>
                  </a:cubicBezTo>
                  <a:cubicBezTo>
                    <a:pt x="0" y="147"/>
                    <a:pt x="33" y="247"/>
                    <a:pt x="100" y="247"/>
                  </a:cubicBezTo>
                  <a:cubicBezTo>
                    <a:pt x="534" y="414"/>
                    <a:pt x="867" y="748"/>
                    <a:pt x="1034" y="1148"/>
                  </a:cubicBezTo>
                  <a:cubicBezTo>
                    <a:pt x="1034" y="1215"/>
                    <a:pt x="1101" y="1248"/>
                    <a:pt x="1168" y="1248"/>
                  </a:cubicBezTo>
                  <a:lnTo>
                    <a:pt x="1201" y="1248"/>
                  </a:lnTo>
                  <a:cubicBezTo>
                    <a:pt x="1268" y="1215"/>
                    <a:pt x="1301" y="1148"/>
                    <a:pt x="1301" y="1081"/>
                  </a:cubicBezTo>
                  <a:cubicBezTo>
                    <a:pt x="1101" y="581"/>
                    <a:pt x="701" y="181"/>
                    <a:pt x="200" y="14"/>
                  </a:cubicBezTo>
                  <a:cubicBezTo>
                    <a:pt x="182" y="5"/>
                    <a:pt x="162" y="1"/>
                    <a:pt x="14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60"/>
            <p:cNvSpPr/>
            <p:nvPr/>
          </p:nvSpPr>
          <p:spPr>
            <a:xfrm>
              <a:off x="6605950" y="1285500"/>
              <a:ext cx="35900" cy="10900"/>
            </a:xfrm>
            <a:custGeom>
              <a:rect b="b" l="l" r="r" t="t"/>
              <a:pathLst>
                <a:path extrusionOk="0" h="436" w="1436">
                  <a:moveTo>
                    <a:pt x="758" y="1"/>
                  </a:moveTo>
                  <a:cubicBezTo>
                    <a:pt x="527" y="1"/>
                    <a:pt x="299" y="60"/>
                    <a:pt x="101" y="168"/>
                  </a:cubicBezTo>
                  <a:cubicBezTo>
                    <a:pt x="34" y="202"/>
                    <a:pt x="1" y="302"/>
                    <a:pt x="34" y="369"/>
                  </a:cubicBezTo>
                  <a:cubicBezTo>
                    <a:pt x="67" y="402"/>
                    <a:pt x="101" y="435"/>
                    <a:pt x="168" y="435"/>
                  </a:cubicBezTo>
                  <a:cubicBezTo>
                    <a:pt x="168" y="435"/>
                    <a:pt x="201" y="435"/>
                    <a:pt x="234" y="402"/>
                  </a:cubicBezTo>
                  <a:cubicBezTo>
                    <a:pt x="393" y="314"/>
                    <a:pt x="570" y="272"/>
                    <a:pt x="746" y="272"/>
                  </a:cubicBezTo>
                  <a:cubicBezTo>
                    <a:pt x="903" y="272"/>
                    <a:pt x="1060" y="306"/>
                    <a:pt x="1202" y="369"/>
                  </a:cubicBezTo>
                  <a:cubicBezTo>
                    <a:pt x="1229" y="382"/>
                    <a:pt x="1263" y="390"/>
                    <a:pt x="1295" y="390"/>
                  </a:cubicBezTo>
                  <a:cubicBezTo>
                    <a:pt x="1340" y="390"/>
                    <a:pt x="1382" y="374"/>
                    <a:pt x="1402" y="335"/>
                  </a:cubicBezTo>
                  <a:cubicBezTo>
                    <a:pt x="1435" y="269"/>
                    <a:pt x="1402" y="168"/>
                    <a:pt x="1335" y="135"/>
                  </a:cubicBezTo>
                  <a:cubicBezTo>
                    <a:pt x="1151" y="43"/>
                    <a:pt x="954" y="1"/>
                    <a:pt x="758"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60"/>
            <p:cNvSpPr/>
            <p:nvPr/>
          </p:nvSpPr>
          <p:spPr>
            <a:xfrm>
              <a:off x="6671000" y="1325550"/>
              <a:ext cx="12525" cy="8450"/>
            </a:xfrm>
            <a:custGeom>
              <a:rect b="b" l="l" r="r" t="t"/>
              <a:pathLst>
                <a:path extrusionOk="0" h="338" w="501">
                  <a:moveTo>
                    <a:pt x="1" y="1"/>
                  </a:moveTo>
                  <a:cubicBezTo>
                    <a:pt x="1" y="1"/>
                    <a:pt x="121" y="337"/>
                    <a:pt x="361" y="337"/>
                  </a:cubicBezTo>
                  <a:cubicBezTo>
                    <a:pt x="404" y="337"/>
                    <a:pt x="450" y="326"/>
                    <a:pt x="501" y="301"/>
                  </a:cubicBezTo>
                  <a:lnTo>
                    <a:pt x="1" y="1"/>
                  </a:ln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60"/>
            <p:cNvSpPr/>
            <p:nvPr/>
          </p:nvSpPr>
          <p:spPr>
            <a:xfrm>
              <a:off x="6499225" y="3016775"/>
              <a:ext cx="85075" cy="167650"/>
            </a:xfrm>
            <a:custGeom>
              <a:rect b="b" l="l" r="r" t="t"/>
              <a:pathLst>
                <a:path extrusionOk="0" h="6706" w="3403">
                  <a:moveTo>
                    <a:pt x="0" y="0"/>
                  </a:moveTo>
                  <a:lnTo>
                    <a:pt x="600" y="6572"/>
                  </a:lnTo>
                  <a:lnTo>
                    <a:pt x="3402" y="6705"/>
                  </a:lnTo>
                  <a:lnTo>
                    <a:pt x="3402" y="6705"/>
                  </a:lnTo>
                  <a:lnTo>
                    <a:pt x="2802" y="134"/>
                  </a:lnTo>
                  <a:lnTo>
                    <a:pt x="0" y="0"/>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60"/>
            <p:cNvSpPr/>
            <p:nvPr/>
          </p:nvSpPr>
          <p:spPr>
            <a:xfrm>
              <a:off x="6430275" y="3134325"/>
              <a:ext cx="197400" cy="155275"/>
            </a:xfrm>
            <a:custGeom>
              <a:rect b="b" l="l" r="r" t="t"/>
              <a:pathLst>
                <a:path extrusionOk="0" h="6211" w="7896">
                  <a:moveTo>
                    <a:pt x="6141" y="0"/>
                  </a:moveTo>
                  <a:cubicBezTo>
                    <a:pt x="6102" y="0"/>
                    <a:pt x="6062" y="11"/>
                    <a:pt x="6027" y="35"/>
                  </a:cubicBezTo>
                  <a:lnTo>
                    <a:pt x="3192" y="1436"/>
                  </a:lnTo>
                  <a:cubicBezTo>
                    <a:pt x="3025" y="1536"/>
                    <a:pt x="2891" y="1636"/>
                    <a:pt x="2825" y="1803"/>
                  </a:cubicBezTo>
                  <a:cubicBezTo>
                    <a:pt x="2358" y="3171"/>
                    <a:pt x="1490" y="4371"/>
                    <a:pt x="323" y="5239"/>
                  </a:cubicBezTo>
                  <a:cubicBezTo>
                    <a:pt x="0" y="5508"/>
                    <a:pt x="306" y="6210"/>
                    <a:pt x="996" y="6210"/>
                  </a:cubicBezTo>
                  <a:cubicBezTo>
                    <a:pt x="1162" y="6210"/>
                    <a:pt x="1350" y="6170"/>
                    <a:pt x="1557" y="6073"/>
                  </a:cubicBezTo>
                  <a:cubicBezTo>
                    <a:pt x="2625" y="5539"/>
                    <a:pt x="4059" y="4505"/>
                    <a:pt x="4826" y="4138"/>
                  </a:cubicBezTo>
                  <a:cubicBezTo>
                    <a:pt x="6060" y="3504"/>
                    <a:pt x="6594" y="3337"/>
                    <a:pt x="7595" y="2837"/>
                  </a:cubicBezTo>
                  <a:cubicBezTo>
                    <a:pt x="7828" y="2737"/>
                    <a:pt x="7895" y="2437"/>
                    <a:pt x="7762" y="2203"/>
                  </a:cubicBezTo>
                  <a:lnTo>
                    <a:pt x="6327" y="102"/>
                  </a:lnTo>
                  <a:cubicBezTo>
                    <a:pt x="6284" y="37"/>
                    <a:pt x="6213" y="0"/>
                    <a:pt x="614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60"/>
            <p:cNvSpPr/>
            <p:nvPr/>
          </p:nvSpPr>
          <p:spPr>
            <a:xfrm>
              <a:off x="6431675" y="1979350"/>
              <a:ext cx="481200" cy="1110000"/>
            </a:xfrm>
            <a:custGeom>
              <a:rect b="b" l="l" r="r" t="t"/>
              <a:pathLst>
                <a:path extrusionOk="0" h="44400" w="19248">
                  <a:moveTo>
                    <a:pt x="15845" y="1"/>
                  </a:moveTo>
                  <a:lnTo>
                    <a:pt x="8006" y="435"/>
                  </a:lnTo>
                  <a:cubicBezTo>
                    <a:pt x="8006" y="435"/>
                    <a:pt x="701" y="14511"/>
                    <a:pt x="367" y="19948"/>
                  </a:cubicBezTo>
                  <a:cubicBezTo>
                    <a:pt x="0" y="25552"/>
                    <a:pt x="2335" y="44233"/>
                    <a:pt x="2335" y="44233"/>
                  </a:cubicBezTo>
                  <a:lnTo>
                    <a:pt x="6205" y="44399"/>
                  </a:lnTo>
                  <a:cubicBezTo>
                    <a:pt x="6205" y="44399"/>
                    <a:pt x="6705" y="27921"/>
                    <a:pt x="6471" y="20015"/>
                  </a:cubicBezTo>
                  <a:cubicBezTo>
                    <a:pt x="8840" y="14311"/>
                    <a:pt x="19247" y="6139"/>
                    <a:pt x="15845"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60"/>
            <p:cNvSpPr/>
            <p:nvPr/>
          </p:nvSpPr>
          <p:spPr>
            <a:xfrm>
              <a:off x="6475025" y="3011775"/>
              <a:ext cx="120125" cy="82575"/>
            </a:xfrm>
            <a:custGeom>
              <a:rect b="b" l="l" r="r" t="t"/>
              <a:pathLst>
                <a:path extrusionOk="0" h="3303" w="4805">
                  <a:moveTo>
                    <a:pt x="4804" y="0"/>
                  </a:moveTo>
                  <a:lnTo>
                    <a:pt x="1" y="667"/>
                  </a:lnTo>
                  <a:lnTo>
                    <a:pt x="268" y="3102"/>
                  </a:lnTo>
                  <a:lnTo>
                    <a:pt x="4704" y="3302"/>
                  </a:lnTo>
                  <a:lnTo>
                    <a:pt x="480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60"/>
            <p:cNvSpPr/>
            <p:nvPr/>
          </p:nvSpPr>
          <p:spPr>
            <a:xfrm>
              <a:off x="6472525" y="3178225"/>
              <a:ext cx="37550" cy="17225"/>
            </a:xfrm>
            <a:custGeom>
              <a:rect b="b" l="l" r="r" t="t"/>
              <a:pathLst>
                <a:path extrusionOk="0" h="689" w="1502">
                  <a:moveTo>
                    <a:pt x="820" y="128"/>
                  </a:moveTo>
                  <a:cubicBezTo>
                    <a:pt x="968" y="128"/>
                    <a:pt x="1124" y="136"/>
                    <a:pt x="1268" y="147"/>
                  </a:cubicBezTo>
                  <a:cubicBezTo>
                    <a:pt x="927" y="403"/>
                    <a:pt x="634" y="562"/>
                    <a:pt x="431" y="562"/>
                  </a:cubicBezTo>
                  <a:cubicBezTo>
                    <a:pt x="396" y="562"/>
                    <a:pt x="364" y="557"/>
                    <a:pt x="334" y="547"/>
                  </a:cubicBezTo>
                  <a:cubicBezTo>
                    <a:pt x="267" y="514"/>
                    <a:pt x="201" y="447"/>
                    <a:pt x="167" y="347"/>
                  </a:cubicBezTo>
                  <a:cubicBezTo>
                    <a:pt x="167" y="314"/>
                    <a:pt x="167" y="280"/>
                    <a:pt x="167" y="247"/>
                  </a:cubicBezTo>
                  <a:cubicBezTo>
                    <a:pt x="256" y="158"/>
                    <a:pt x="523" y="128"/>
                    <a:pt x="820" y="128"/>
                  </a:cubicBezTo>
                  <a:close/>
                  <a:moveTo>
                    <a:pt x="853" y="1"/>
                  </a:moveTo>
                  <a:cubicBezTo>
                    <a:pt x="538" y="1"/>
                    <a:pt x="191" y="39"/>
                    <a:pt x="67" y="180"/>
                  </a:cubicBezTo>
                  <a:cubicBezTo>
                    <a:pt x="34" y="247"/>
                    <a:pt x="1" y="347"/>
                    <a:pt x="34" y="414"/>
                  </a:cubicBezTo>
                  <a:cubicBezTo>
                    <a:pt x="67" y="547"/>
                    <a:pt x="167" y="647"/>
                    <a:pt x="301" y="681"/>
                  </a:cubicBezTo>
                  <a:lnTo>
                    <a:pt x="334" y="681"/>
                  </a:lnTo>
                  <a:cubicBezTo>
                    <a:pt x="361" y="686"/>
                    <a:pt x="390" y="689"/>
                    <a:pt x="419" y="689"/>
                  </a:cubicBezTo>
                  <a:cubicBezTo>
                    <a:pt x="753" y="689"/>
                    <a:pt x="1223" y="361"/>
                    <a:pt x="1468" y="147"/>
                  </a:cubicBezTo>
                  <a:cubicBezTo>
                    <a:pt x="1502" y="147"/>
                    <a:pt x="1502" y="114"/>
                    <a:pt x="1502" y="80"/>
                  </a:cubicBezTo>
                  <a:cubicBezTo>
                    <a:pt x="1502" y="47"/>
                    <a:pt x="1468" y="47"/>
                    <a:pt x="1435" y="47"/>
                  </a:cubicBezTo>
                  <a:cubicBezTo>
                    <a:pt x="1388" y="31"/>
                    <a:pt x="1133" y="1"/>
                    <a:pt x="85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60"/>
            <p:cNvSpPr/>
            <p:nvPr/>
          </p:nvSpPr>
          <p:spPr>
            <a:xfrm>
              <a:off x="6479200" y="3158000"/>
              <a:ext cx="30875" cy="23900"/>
            </a:xfrm>
            <a:custGeom>
              <a:rect b="b" l="l" r="r" t="t"/>
              <a:pathLst>
                <a:path extrusionOk="0" h="956" w="1235">
                  <a:moveTo>
                    <a:pt x="401" y="122"/>
                  </a:moveTo>
                  <a:cubicBezTo>
                    <a:pt x="634" y="189"/>
                    <a:pt x="901" y="556"/>
                    <a:pt x="1035" y="789"/>
                  </a:cubicBezTo>
                  <a:cubicBezTo>
                    <a:pt x="701" y="722"/>
                    <a:pt x="201" y="456"/>
                    <a:pt x="167" y="289"/>
                  </a:cubicBezTo>
                  <a:cubicBezTo>
                    <a:pt x="167" y="222"/>
                    <a:pt x="167" y="189"/>
                    <a:pt x="234" y="155"/>
                  </a:cubicBezTo>
                  <a:cubicBezTo>
                    <a:pt x="267" y="122"/>
                    <a:pt x="334" y="122"/>
                    <a:pt x="401" y="122"/>
                  </a:cubicBezTo>
                  <a:close/>
                  <a:moveTo>
                    <a:pt x="312" y="0"/>
                  </a:moveTo>
                  <a:cubicBezTo>
                    <a:pt x="257" y="0"/>
                    <a:pt x="206" y="16"/>
                    <a:pt x="167" y="55"/>
                  </a:cubicBezTo>
                  <a:cubicBezTo>
                    <a:pt x="67" y="89"/>
                    <a:pt x="0" y="222"/>
                    <a:pt x="34" y="322"/>
                  </a:cubicBezTo>
                  <a:cubicBezTo>
                    <a:pt x="101" y="589"/>
                    <a:pt x="701" y="889"/>
                    <a:pt x="1068" y="956"/>
                  </a:cubicBezTo>
                  <a:lnTo>
                    <a:pt x="1168" y="956"/>
                  </a:lnTo>
                  <a:cubicBezTo>
                    <a:pt x="1168" y="956"/>
                    <a:pt x="1201" y="956"/>
                    <a:pt x="1235" y="923"/>
                  </a:cubicBezTo>
                  <a:cubicBezTo>
                    <a:pt x="1235" y="923"/>
                    <a:pt x="1235" y="889"/>
                    <a:pt x="1235" y="856"/>
                  </a:cubicBezTo>
                  <a:cubicBezTo>
                    <a:pt x="1201" y="856"/>
                    <a:pt x="868" y="122"/>
                    <a:pt x="434" y="22"/>
                  </a:cubicBezTo>
                  <a:cubicBezTo>
                    <a:pt x="393" y="8"/>
                    <a:pt x="351" y="0"/>
                    <a:pt x="31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60"/>
            <p:cNvSpPr/>
            <p:nvPr/>
          </p:nvSpPr>
          <p:spPr>
            <a:xfrm>
              <a:off x="6532575" y="1959850"/>
              <a:ext cx="309400" cy="47875"/>
            </a:xfrm>
            <a:custGeom>
              <a:rect b="b" l="l" r="r" t="t"/>
              <a:pathLst>
                <a:path extrusionOk="0" h="1915" w="12376">
                  <a:moveTo>
                    <a:pt x="11829" y="1"/>
                  </a:moveTo>
                  <a:cubicBezTo>
                    <a:pt x="11811" y="1"/>
                    <a:pt x="11793" y="5"/>
                    <a:pt x="11775" y="14"/>
                  </a:cubicBezTo>
                  <a:lnTo>
                    <a:pt x="167" y="647"/>
                  </a:lnTo>
                  <a:cubicBezTo>
                    <a:pt x="67" y="681"/>
                    <a:pt x="0" y="748"/>
                    <a:pt x="0" y="814"/>
                  </a:cubicBezTo>
                  <a:lnTo>
                    <a:pt x="167" y="1815"/>
                  </a:lnTo>
                  <a:cubicBezTo>
                    <a:pt x="167" y="1882"/>
                    <a:pt x="234" y="1915"/>
                    <a:pt x="367" y="1915"/>
                  </a:cubicBezTo>
                  <a:lnTo>
                    <a:pt x="12142" y="1281"/>
                  </a:lnTo>
                  <a:cubicBezTo>
                    <a:pt x="12276" y="1248"/>
                    <a:pt x="12376" y="1181"/>
                    <a:pt x="12309" y="1081"/>
                  </a:cubicBezTo>
                  <a:lnTo>
                    <a:pt x="11976" y="80"/>
                  </a:lnTo>
                  <a:cubicBezTo>
                    <a:pt x="11927" y="32"/>
                    <a:pt x="11878" y="1"/>
                    <a:pt x="1182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60"/>
            <p:cNvSpPr/>
            <p:nvPr/>
          </p:nvSpPr>
          <p:spPr>
            <a:xfrm>
              <a:off x="6785250" y="1960175"/>
              <a:ext cx="19200" cy="36725"/>
            </a:xfrm>
            <a:custGeom>
              <a:rect b="b" l="l" r="r" t="t"/>
              <a:pathLst>
                <a:path extrusionOk="0" h="1469" w="768">
                  <a:moveTo>
                    <a:pt x="101" y="1"/>
                  </a:moveTo>
                  <a:cubicBezTo>
                    <a:pt x="34" y="1"/>
                    <a:pt x="1" y="34"/>
                    <a:pt x="1" y="67"/>
                  </a:cubicBezTo>
                  <a:lnTo>
                    <a:pt x="234" y="1402"/>
                  </a:lnTo>
                  <a:cubicBezTo>
                    <a:pt x="234" y="1435"/>
                    <a:pt x="267" y="1468"/>
                    <a:pt x="334" y="1468"/>
                  </a:cubicBezTo>
                  <a:lnTo>
                    <a:pt x="668" y="1468"/>
                  </a:lnTo>
                  <a:cubicBezTo>
                    <a:pt x="734" y="1468"/>
                    <a:pt x="768" y="1435"/>
                    <a:pt x="768" y="1368"/>
                  </a:cubicBezTo>
                  <a:lnTo>
                    <a:pt x="534" y="67"/>
                  </a:lnTo>
                  <a:cubicBezTo>
                    <a:pt x="534" y="1"/>
                    <a:pt x="468" y="1"/>
                    <a:pt x="401"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60"/>
            <p:cNvSpPr/>
            <p:nvPr/>
          </p:nvSpPr>
          <p:spPr>
            <a:xfrm>
              <a:off x="6555075" y="1972700"/>
              <a:ext cx="19225" cy="36700"/>
            </a:xfrm>
            <a:custGeom>
              <a:rect b="b" l="l" r="r" t="t"/>
              <a:pathLst>
                <a:path extrusionOk="0" h="1468" w="769">
                  <a:moveTo>
                    <a:pt x="101" y="0"/>
                  </a:moveTo>
                  <a:cubicBezTo>
                    <a:pt x="34" y="0"/>
                    <a:pt x="1" y="33"/>
                    <a:pt x="1" y="67"/>
                  </a:cubicBezTo>
                  <a:lnTo>
                    <a:pt x="201" y="1401"/>
                  </a:lnTo>
                  <a:cubicBezTo>
                    <a:pt x="234" y="1434"/>
                    <a:pt x="301" y="1468"/>
                    <a:pt x="335" y="1468"/>
                  </a:cubicBezTo>
                  <a:lnTo>
                    <a:pt x="668" y="1468"/>
                  </a:lnTo>
                  <a:cubicBezTo>
                    <a:pt x="701" y="1468"/>
                    <a:pt x="768" y="1434"/>
                    <a:pt x="768" y="1368"/>
                  </a:cubicBezTo>
                  <a:lnTo>
                    <a:pt x="535" y="67"/>
                  </a:lnTo>
                  <a:cubicBezTo>
                    <a:pt x="535" y="33"/>
                    <a:pt x="468" y="0"/>
                    <a:pt x="401"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60"/>
            <p:cNvSpPr/>
            <p:nvPr/>
          </p:nvSpPr>
          <p:spPr>
            <a:xfrm>
              <a:off x="6669325" y="1966850"/>
              <a:ext cx="19225" cy="36725"/>
            </a:xfrm>
            <a:custGeom>
              <a:rect b="b" l="l" r="r" t="t"/>
              <a:pathLst>
                <a:path extrusionOk="0" h="1469" w="769">
                  <a:moveTo>
                    <a:pt x="101" y="1"/>
                  </a:moveTo>
                  <a:cubicBezTo>
                    <a:pt x="34" y="1"/>
                    <a:pt x="1" y="34"/>
                    <a:pt x="1" y="67"/>
                  </a:cubicBezTo>
                  <a:lnTo>
                    <a:pt x="234" y="1402"/>
                  </a:lnTo>
                  <a:cubicBezTo>
                    <a:pt x="234" y="1435"/>
                    <a:pt x="301" y="1468"/>
                    <a:pt x="368" y="1468"/>
                  </a:cubicBezTo>
                  <a:lnTo>
                    <a:pt x="668" y="1468"/>
                  </a:lnTo>
                  <a:cubicBezTo>
                    <a:pt x="735" y="1468"/>
                    <a:pt x="768" y="1402"/>
                    <a:pt x="768" y="1368"/>
                  </a:cubicBezTo>
                  <a:lnTo>
                    <a:pt x="535" y="67"/>
                  </a:lnTo>
                  <a:cubicBezTo>
                    <a:pt x="535" y="1"/>
                    <a:pt x="501" y="1"/>
                    <a:pt x="435"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60"/>
            <p:cNvSpPr/>
            <p:nvPr/>
          </p:nvSpPr>
          <p:spPr>
            <a:xfrm>
              <a:off x="6895325" y="2083600"/>
              <a:ext cx="87600" cy="60075"/>
            </a:xfrm>
            <a:custGeom>
              <a:rect b="b" l="l" r="r" t="t"/>
              <a:pathLst>
                <a:path extrusionOk="0" h="2403" w="3504">
                  <a:moveTo>
                    <a:pt x="2936" y="1"/>
                  </a:moveTo>
                  <a:lnTo>
                    <a:pt x="1802" y="134"/>
                  </a:lnTo>
                  <a:lnTo>
                    <a:pt x="1" y="2402"/>
                  </a:lnTo>
                  <a:lnTo>
                    <a:pt x="2869" y="2169"/>
                  </a:lnTo>
                  <a:cubicBezTo>
                    <a:pt x="2869" y="2169"/>
                    <a:pt x="3503" y="1001"/>
                    <a:pt x="2936"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60"/>
            <p:cNvSpPr/>
            <p:nvPr/>
          </p:nvSpPr>
          <p:spPr>
            <a:xfrm>
              <a:off x="6849475" y="1629950"/>
              <a:ext cx="144275" cy="482875"/>
            </a:xfrm>
            <a:custGeom>
              <a:rect b="b" l="l" r="r" t="t"/>
              <a:pathLst>
                <a:path extrusionOk="0" h="19315" w="5771">
                  <a:moveTo>
                    <a:pt x="2702" y="0"/>
                  </a:moveTo>
                  <a:lnTo>
                    <a:pt x="0" y="1034"/>
                  </a:lnTo>
                  <a:cubicBezTo>
                    <a:pt x="534" y="2502"/>
                    <a:pt x="1067" y="3970"/>
                    <a:pt x="1534" y="5471"/>
                  </a:cubicBezTo>
                  <a:cubicBezTo>
                    <a:pt x="2001" y="6972"/>
                    <a:pt x="2468" y="8473"/>
                    <a:pt x="2835" y="9941"/>
                  </a:cubicBezTo>
                  <a:cubicBezTo>
                    <a:pt x="2935" y="10308"/>
                    <a:pt x="3002" y="10708"/>
                    <a:pt x="3069" y="11075"/>
                  </a:cubicBezTo>
                  <a:lnTo>
                    <a:pt x="3169" y="11575"/>
                  </a:lnTo>
                  <a:lnTo>
                    <a:pt x="3236" y="12109"/>
                  </a:lnTo>
                  <a:cubicBezTo>
                    <a:pt x="3336" y="12843"/>
                    <a:pt x="3369" y="13610"/>
                    <a:pt x="3402" y="14377"/>
                  </a:cubicBezTo>
                  <a:cubicBezTo>
                    <a:pt x="3436" y="15912"/>
                    <a:pt x="3369" y="17479"/>
                    <a:pt x="3302" y="19047"/>
                  </a:cubicBezTo>
                  <a:lnTo>
                    <a:pt x="4703" y="19314"/>
                  </a:lnTo>
                  <a:cubicBezTo>
                    <a:pt x="5170" y="17713"/>
                    <a:pt x="5471" y="16112"/>
                    <a:pt x="5637" y="14477"/>
                  </a:cubicBezTo>
                  <a:cubicBezTo>
                    <a:pt x="5737" y="13610"/>
                    <a:pt x="5771" y="12776"/>
                    <a:pt x="5737" y="11942"/>
                  </a:cubicBezTo>
                  <a:lnTo>
                    <a:pt x="5704" y="11275"/>
                  </a:lnTo>
                  <a:lnTo>
                    <a:pt x="5637" y="10641"/>
                  </a:lnTo>
                  <a:cubicBezTo>
                    <a:pt x="5571" y="10207"/>
                    <a:pt x="5504" y="9807"/>
                    <a:pt x="5437" y="9374"/>
                  </a:cubicBezTo>
                  <a:cubicBezTo>
                    <a:pt x="5137" y="7772"/>
                    <a:pt x="4737" y="6205"/>
                    <a:pt x="4270" y="4637"/>
                  </a:cubicBezTo>
                  <a:cubicBezTo>
                    <a:pt x="3803" y="3069"/>
                    <a:pt x="3302" y="1568"/>
                    <a:pt x="2702" y="0"/>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60"/>
            <p:cNvSpPr/>
            <p:nvPr/>
          </p:nvSpPr>
          <p:spPr>
            <a:xfrm>
              <a:off x="6802775" y="1562250"/>
              <a:ext cx="144275" cy="161950"/>
            </a:xfrm>
            <a:custGeom>
              <a:rect b="b" l="l" r="r" t="t"/>
              <a:pathLst>
                <a:path extrusionOk="0" h="6478" w="5771">
                  <a:moveTo>
                    <a:pt x="1863" y="1"/>
                  </a:moveTo>
                  <a:cubicBezTo>
                    <a:pt x="697" y="1"/>
                    <a:pt x="230" y="1231"/>
                    <a:pt x="133" y="2708"/>
                  </a:cubicBezTo>
                  <a:cubicBezTo>
                    <a:pt x="0" y="4276"/>
                    <a:pt x="1001" y="6478"/>
                    <a:pt x="1001" y="6478"/>
                  </a:cubicBezTo>
                  <a:lnTo>
                    <a:pt x="5771" y="4509"/>
                  </a:lnTo>
                  <a:cubicBezTo>
                    <a:pt x="5771" y="4509"/>
                    <a:pt x="4336" y="140"/>
                    <a:pt x="2001" y="6"/>
                  </a:cubicBezTo>
                  <a:cubicBezTo>
                    <a:pt x="1954" y="3"/>
                    <a:pt x="1908" y="1"/>
                    <a:pt x="1863"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60"/>
            <p:cNvSpPr/>
            <p:nvPr/>
          </p:nvSpPr>
          <p:spPr>
            <a:xfrm>
              <a:off x="6895325" y="2137800"/>
              <a:ext cx="71750" cy="65075"/>
            </a:xfrm>
            <a:custGeom>
              <a:rect b="b" l="l" r="r" t="t"/>
              <a:pathLst>
                <a:path extrusionOk="0" h="2603" w="2870">
                  <a:moveTo>
                    <a:pt x="2869" y="1"/>
                  </a:moveTo>
                  <a:lnTo>
                    <a:pt x="1" y="234"/>
                  </a:lnTo>
                  <a:lnTo>
                    <a:pt x="134" y="2603"/>
                  </a:lnTo>
                  <a:lnTo>
                    <a:pt x="2502" y="2269"/>
                  </a:lnTo>
                  <a:lnTo>
                    <a:pt x="2869" y="1"/>
                  </a:ln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60"/>
            <p:cNvSpPr/>
            <p:nvPr/>
          </p:nvSpPr>
          <p:spPr>
            <a:xfrm>
              <a:off x="6752450" y="1369375"/>
              <a:ext cx="66175" cy="60300"/>
            </a:xfrm>
            <a:custGeom>
              <a:rect b="b" l="l" r="r" t="t"/>
              <a:pathLst>
                <a:path extrusionOk="0" h="2412" w="2647">
                  <a:moveTo>
                    <a:pt x="1524" y="1"/>
                  </a:moveTo>
                  <a:cubicBezTo>
                    <a:pt x="891" y="1"/>
                    <a:pt x="364" y="725"/>
                    <a:pt x="178" y="1250"/>
                  </a:cubicBezTo>
                  <a:cubicBezTo>
                    <a:pt x="0" y="1844"/>
                    <a:pt x="218" y="2411"/>
                    <a:pt x="763" y="2411"/>
                  </a:cubicBezTo>
                  <a:cubicBezTo>
                    <a:pt x="830" y="2411"/>
                    <a:pt x="902" y="2402"/>
                    <a:pt x="979" y="2384"/>
                  </a:cubicBezTo>
                  <a:cubicBezTo>
                    <a:pt x="1513" y="2251"/>
                    <a:pt x="1946" y="1917"/>
                    <a:pt x="2247" y="1450"/>
                  </a:cubicBezTo>
                  <a:cubicBezTo>
                    <a:pt x="2647" y="916"/>
                    <a:pt x="2347" y="149"/>
                    <a:pt x="1679" y="16"/>
                  </a:cubicBezTo>
                  <a:cubicBezTo>
                    <a:pt x="1627" y="6"/>
                    <a:pt x="1575" y="1"/>
                    <a:pt x="1524" y="1"/>
                  </a:cubicBezTo>
                  <a:close/>
                </a:path>
              </a:pathLst>
            </a:custGeom>
            <a:solidFill>
              <a:srgbClr val="F9CB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0" name="Google Shape;1040;p60"/>
          <p:cNvSpPr txBox="1"/>
          <p:nvPr>
            <p:ph idx="2" type="title"/>
          </p:nvPr>
        </p:nvSpPr>
        <p:spPr>
          <a:xfrm>
            <a:off x="1389950" y="2964600"/>
            <a:ext cx="3583200" cy="684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sz="3000"/>
              <a:t>DISSEMINATION</a:t>
            </a:r>
            <a:endParaRPr sz="3000"/>
          </a:p>
        </p:txBody>
      </p:sp>
      <p:sp>
        <p:nvSpPr>
          <p:cNvPr id="1041" name="Google Shape;1041;p60"/>
          <p:cNvSpPr txBox="1"/>
          <p:nvPr>
            <p:ph idx="3" type="subTitle"/>
          </p:nvPr>
        </p:nvSpPr>
        <p:spPr>
          <a:xfrm>
            <a:off x="1473075" y="3801000"/>
            <a:ext cx="3620700" cy="495300"/>
          </a:xfrm>
          <a:prstGeom prst="rect">
            <a:avLst/>
          </a:prstGeom>
        </p:spPr>
        <p:txBody>
          <a:bodyPr anchorCtr="0" anchor="ctr" bIns="91425" lIns="91425" spcFirstLastPara="1" rIns="91425" wrap="square" tIns="91425">
            <a:noAutofit/>
          </a:bodyPr>
          <a:lstStyle/>
          <a:p>
            <a:pPr indent="0" lvl="0" marL="0" rtl="0" algn="ctr">
              <a:lnSpc>
                <a:spcPct val="115000"/>
              </a:lnSpc>
              <a:spcBef>
                <a:spcPts val="0"/>
              </a:spcBef>
              <a:spcAft>
                <a:spcPts val="1500"/>
              </a:spcAft>
              <a:buNone/>
            </a:pPr>
            <a:r>
              <a:rPr lang="en">
                <a:solidFill>
                  <a:srgbClr val="000000"/>
                </a:solidFill>
              </a:rPr>
              <a:t>Presenting findings at UN conferences, publishing in international journals, and online platforms.</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45" name="Shape 1045"/>
        <p:cNvGrpSpPr/>
        <p:nvPr/>
      </p:nvGrpSpPr>
      <p:grpSpPr>
        <a:xfrm>
          <a:off x="0" y="0"/>
          <a:ext cx="0" cy="0"/>
          <a:chOff x="0" y="0"/>
          <a:chExt cx="0" cy="0"/>
        </a:xfrm>
      </p:grpSpPr>
      <p:sp>
        <p:nvSpPr>
          <p:cNvPr id="1046" name="Google Shape;1046;p61"/>
          <p:cNvSpPr txBox="1"/>
          <p:nvPr>
            <p:ph type="ctrTitle"/>
          </p:nvPr>
        </p:nvSpPr>
        <p:spPr>
          <a:xfrm>
            <a:off x="2243600" y="1721509"/>
            <a:ext cx="4568100" cy="1186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THANKS!</a:t>
            </a:r>
            <a:endParaRPr/>
          </a:p>
        </p:txBody>
      </p:sp>
      <p:sp>
        <p:nvSpPr>
          <p:cNvPr id="1047" name="Google Shape;1047;p61"/>
          <p:cNvSpPr txBox="1"/>
          <p:nvPr>
            <p:ph idx="1" type="subTitle"/>
          </p:nvPr>
        </p:nvSpPr>
        <p:spPr>
          <a:xfrm>
            <a:off x="2243600" y="2653871"/>
            <a:ext cx="4568100" cy="5220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Do you have any questions?</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9" name="Shape 699"/>
        <p:cNvGrpSpPr/>
        <p:nvPr/>
      </p:nvGrpSpPr>
      <p:grpSpPr>
        <a:xfrm>
          <a:off x="0" y="0"/>
          <a:ext cx="0" cy="0"/>
          <a:chOff x="0" y="0"/>
          <a:chExt cx="0" cy="0"/>
        </a:xfrm>
      </p:grpSpPr>
      <p:sp>
        <p:nvSpPr>
          <p:cNvPr id="700" name="Google Shape;700;p51"/>
          <p:cNvSpPr txBox="1"/>
          <p:nvPr>
            <p:ph type="title"/>
          </p:nvPr>
        </p:nvSpPr>
        <p:spPr>
          <a:xfrm>
            <a:off x="4613100" y="1349700"/>
            <a:ext cx="4045200" cy="891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500"/>
              <a:t>INTRODUCTION ON THE UNITED ARAB EMIRATES</a:t>
            </a:r>
            <a:endParaRPr sz="2500"/>
          </a:p>
        </p:txBody>
      </p:sp>
      <p:sp>
        <p:nvSpPr>
          <p:cNvPr id="701" name="Google Shape;701;p51"/>
          <p:cNvSpPr txBox="1"/>
          <p:nvPr>
            <p:ph idx="1" type="subTitle"/>
          </p:nvPr>
        </p:nvSpPr>
        <p:spPr>
          <a:xfrm>
            <a:off x="4613100" y="2240700"/>
            <a:ext cx="4045200" cy="1095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74151"/>
                </a:solidFill>
              </a:rPr>
              <a:t>The United Arab Emirates was officially established on December 2, </a:t>
            </a:r>
            <a:r>
              <a:rPr b="1" lang="en" u="sng">
                <a:solidFill>
                  <a:srgbClr val="374151"/>
                </a:solidFill>
              </a:rPr>
              <a:t>1971</a:t>
            </a:r>
            <a:r>
              <a:rPr lang="en">
                <a:solidFill>
                  <a:srgbClr val="374151"/>
                </a:solidFill>
              </a:rPr>
              <a:t>. Known for its modern skyline, luxury lifestyle, and diverse economy fueled by oil and tourism, the UAE comprises seven emirates, with Dubai and Abu Dhabi being prominent global business and tourist hubs.</a:t>
            </a:r>
            <a:endParaRPr/>
          </a:p>
        </p:txBody>
      </p:sp>
      <p:pic>
        <p:nvPicPr>
          <p:cNvPr id="702" name="Google Shape;702;p51"/>
          <p:cNvPicPr preferRelativeResize="0"/>
          <p:nvPr/>
        </p:nvPicPr>
        <p:blipFill>
          <a:blip r:embed="rId3">
            <a:alphaModFix/>
          </a:blip>
          <a:stretch>
            <a:fillRect/>
          </a:stretch>
        </p:blipFill>
        <p:spPr>
          <a:xfrm>
            <a:off x="729825" y="1481800"/>
            <a:ext cx="3633149" cy="2179889"/>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06" name="Shape 706"/>
        <p:cNvGrpSpPr/>
        <p:nvPr/>
      </p:nvGrpSpPr>
      <p:grpSpPr>
        <a:xfrm>
          <a:off x="0" y="0"/>
          <a:ext cx="0" cy="0"/>
          <a:chOff x="0" y="0"/>
          <a:chExt cx="0" cy="0"/>
        </a:xfrm>
      </p:grpSpPr>
      <p:sp>
        <p:nvSpPr>
          <p:cNvPr id="707" name="Google Shape;707;p52"/>
          <p:cNvSpPr txBox="1"/>
          <p:nvPr>
            <p:ph type="title"/>
          </p:nvPr>
        </p:nvSpPr>
        <p:spPr>
          <a:xfrm>
            <a:off x="578725" y="1504950"/>
            <a:ext cx="4045200" cy="8013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3000"/>
              <a:t>INTRODUCTION ON SINGAPORE</a:t>
            </a:r>
            <a:endParaRPr sz="3000"/>
          </a:p>
        </p:txBody>
      </p:sp>
      <p:sp>
        <p:nvSpPr>
          <p:cNvPr id="708" name="Google Shape;708;p52"/>
          <p:cNvSpPr txBox="1"/>
          <p:nvPr>
            <p:ph idx="1" type="subTitle"/>
          </p:nvPr>
        </p:nvSpPr>
        <p:spPr>
          <a:xfrm>
            <a:off x="578725" y="2306250"/>
            <a:ext cx="4045200" cy="1052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solidFill>
                  <a:srgbClr val="374151"/>
                </a:solidFill>
              </a:rPr>
              <a:t>Singapore gained independence on August 9, </a:t>
            </a:r>
            <a:r>
              <a:rPr b="1" lang="en" u="sng">
                <a:solidFill>
                  <a:srgbClr val="374151"/>
                </a:solidFill>
              </a:rPr>
              <a:t>1965</a:t>
            </a:r>
            <a:r>
              <a:rPr lang="en">
                <a:solidFill>
                  <a:srgbClr val="374151"/>
                </a:solidFill>
              </a:rPr>
              <a:t>. Renowned for its efficient governance, economic prosperity, and multicultural society, Singapore is a global financial center. The city-state is celebrated for its cleanliness, advanced infrastructure, and strategic location as a key trading hub in Southeast Asia.</a:t>
            </a:r>
            <a:endParaRPr/>
          </a:p>
        </p:txBody>
      </p:sp>
      <p:grpSp>
        <p:nvGrpSpPr>
          <p:cNvPr id="709" name="Google Shape;709;p52"/>
          <p:cNvGrpSpPr/>
          <p:nvPr/>
        </p:nvGrpSpPr>
        <p:grpSpPr>
          <a:xfrm rot="3112010">
            <a:off x="-670655" y="-544905"/>
            <a:ext cx="1911165" cy="2869483"/>
            <a:chOff x="-454527" y="2983175"/>
            <a:chExt cx="1520000" cy="2282175"/>
          </a:xfrm>
        </p:grpSpPr>
        <p:sp>
          <p:nvSpPr>
            <p:cNvPr id="710" name="Google Shape;710;p52"/>
            <p:cNvSpPr/>
            <p:nvPr/>
          </p:nvSpPr>
          <p:spPr>
            <a:xfrm>
              <a:off x="-454527" y="3760820"/>
              <a:ext cx="1520000" cy="1473325"/>
            </a:xfrm>
            <a:custGeom>
              <a:rect b="b" l="l" r="r" t="t"/>
              <a:pathLst>
                <a:path extrusionOk="0" h="58933" w="60800">
                  <a:moveTo>
                    <a:pt x="511" y="15600"/>
                  </a:moveTo>
                  <a:cubicBezTo>
                    <a:pt x="532" y="13089"/>
                    <a:pt x="-731" y="2596"/>
                    <a:pt x="639" y="531"/>
                  </a:cubicBezTo>
                  <a:cubicBezTo>
                    <a:pt x="2009" y="-1533"/>
                    <a:pt x="6683" y="3076"/>
                    <a:pt x="8733" y="3213"/>
                  </a:cubicBezTo>
                  <a:cubicBezTo>
                    <a:pt x="10783" y="3350"/>
                    <a:pt x="11227" y="1519"/>
                    <a:pt x="12940" y="1355"/>
                  </a:cubicBezTo>
                  <a:cubicBezTo>
                    <a:pt x="14653" y="1191"/>
                    <a:pt x="16763" y="1295"/>
                    <a:pt x="19011" y="2231"/>
                  </a:cubicBezTo>
                  <a:cubicBezTo>
                    <a:pt x="21259" y="3167"/>
                    <a:pt x="23822" y="5836"/>
                    <a:pt x="26429" y="6972"/>
                  </a:cubicBezTo>
                  <a:cubicBezTo>
                    <a:pt x="29036" y="8108"/>
                    <a:pt x="32171" y="7296"/>
                    <a:pt x="34653" y="9046"/>
                  </a:cubicBezTo>
                  <a:cubicBezTo>
                    <a:pt x="37135" y="10796"/>
                    <a:pt x="39834" y="14791"/>
                    <a:pt x="41319" y="17474"/>
                  </a:cubicBezTo>
                  <a:cubicBezTo>
                    <a:pt x="42804" y="20157"/>
                    <a:pt x="41983" y="22235"/>
                    <a:pt x="43561" y="25146"/>
                  </a:cubicBezTo>
                  <a:cubicBezTo>
                    <a:pt x="45139" y="28057"/>
                    <a:pt x="49087" y="32273"/>
                    <a:pt x="50789" y="34938"/>
                  </a:cubicBezTo>
                  <a:cubicBezTo>
                    <a:pt x="52491" y="37603"/>
                    <a:pt x="52932" y="38351"/>
                    <a:pt x="53773" y="41136"/>
                  </a:cubicBezTo>
                  <a:cubicBezTo>
                    <a:pt x="54614" y="43921"/>
                    <a:pt x="54662" y="48680"/>
                    <a:pt x="55833" y="51646"/>
                  </a:cubicBezTo>
                  <a:cubicBezTo>
                    <a:pt x="57004" y="54612"/>
                    <a:pt x="59972" y="57719"/>
                    <a:pt x="60800" y="58933"/>
                  </a:cubicBezTo>
                </a:path>
              </a:pathLst>
            </a:custGeom>
            <a:noFill/>
            <a:ln cap="flat" cmpd="sng" w="19050">
              <a:solidFill>
                <a:schemeClr val="accent2"/>
              </a:solidFill>
              <a:prstDash val="solid"/>
              <a:round/>
              <a:headEnd len="med" w="med" type="none"/>
              <a:tailEnd len="med" w="med" type="none"/>
            </a:ln>
          </p:spPr>
        </p:sp>
        <p:sp>
          <p:nvSpPr>
            <p:cNvPr id="711" name="Google Shape;711;p52"/>
            <p:cNvSpPr/>
            <p:nvPr/>
          </p:nvSpPr>
          <p:spPr>
            <a:xfrm>
              <a:off x="-35825" y="2983175"/>
              <a:ext cx="733425" cy="2282175"/>
            </a:xfrm>
            <a:custGeom>
              <a:rect b="b" l="l" r="r" t="t"/>
              <a:pathLst>
                <a:path extrusionOk="0" h="91287" w="29337">
                  <a:moveTo>
                    <a:pt x="0" y="0"/>
                  </a:moveTo>
                  <a:cubicBezTo>
                    <a:pt x="1126" y="1160"/>
                    <a:pt x="4299" y="3104"/>
                    <a:pt x="6755" y="6959"/>
                  </a:cubicBezTo>
                  <a:cubicBezTo>
                    <a:pt x="9211" y="10814"/>
                    <a:pt x="12929" y="18251"/>
                    <a:pt x="14737" y="23129"/>
                  </a:cubicBezTo>
                  <a:cubicBezTo>
                    <a:pt x="16545" y="28007"/>
                    <a:pt x="17364" y="32100"/>
                    <a:pt x="17603" y="36228"/>
                  </a:cubicBezTo>
                  <a:cubicBezTo>
                    <a:pt x="17842" y="40356"/>
                    <a:pt x="16477" y="44313"/>
                    <a:pt x="16170" y="47895"/>
                  </a:cubicBezTo>
                  <a:cubicBezTo>
                    <a:pt x="15863" y="51477"/>
                    <a:pt x="15146" y="54752"/>
                    <a:pt x="15760" y="57720"/>
                  </a:cubicBezTo>
                  <a:cubicBezTo>
                    <a:pt x="16374" y="60688"/>
                    <a:pt x="17910" y="62837"/>
                    <a:pt x="19854" y="65702"/>
                  </a:cubicBezTo>
                  <a:cubicBezTo>
                    <a:pt x="21799" y="68568"/>
                    <a:pt x="25926" y="72730"/>
                    <a:pt x="27427" y="74913"/>
                  </a:cubicBezTo>
                  <a:cubicBezTo>
                    <a:pt x="28928" y="77096"/>
                    <a:pt x="28553" y="76926"/>
                    <a:pt x="28860" y="78802"/>
                  </a:cubicBezTo>
                  <a:cubicBezTo>
                    <a:pt x="29167" y="80678"/>
                    <a:pt x="29201" y="84089"/>
                    <a:pt x="29269" y="86170"/>
                  </a:cubicBezTo>
                  <a:cubicBezTo>
                    <a:pt x="29337" y="88251"/>
                    <a:pt x="29269" y="90434"/>
                    <a:pt x="29269" y="91287"/>
                  </a:cubicBezTo>
                </a:path>
              </a:pathLst>
            </a:custGeom>
            <a:noFill/>
            <a:ln cap="flat" cmpd="sng" w="38100">
              <a:solidFill>
                <a:schemeClr val="dk2"/>
              </a:solidFill>
              <a:prstDash val="solid"/>
              <a:round/>
              <a:headEnd len="med" w="med" type="none"/>
              <a:tailEnd len="med" w="med" type="none"/>
            </a:ln>
          </p:spPr>
        </p:sp>
      </p:grpSp>
      <p:sp>
        <p:nvSpPr>
          <p:cNvPr id="712" name="Google Shape;712;p52"/>
          <p:cNvSpPr/>
          <p:nvPr/>
        </p:nvSpPr>
        <p:spPr>
          <a:xfrm>
            <a:off x="5076561" y="4813403"/>
            <a:ext cx="256626" cy="383615"/>
          </a:xfrm>
          <a:custGeom>
            <a:rect b="b" l="l" r="r" t="t"/>
            <a:pathLst>
              <a:path extrusionOk="0" h="15509" w="10375">
                <a:moveTo>
                  <a:pt x="2059" y="1"/>
                </a:moveTo>
                <a:cubicBezTo>
                  <a:pt x="2029" y="1"/>
                  <a:pt x="2002" y="19"/>
                  <a:pt x="2002" y="64"/>
                </a:cubicBezTo>
                <a:cubicBezTo>
                  <a:pt x="1568" y="1932"/>
                  <a:pt x="2169" y="4067"/>
                  <a:pt x="2903" y="5835"/>
                </a:cubicBezTo>
                <a:cubicBezTo>
                  <a:pt x="2603" y="5568"/>
                  <a:pt x="2302" y="5334"/>
                  <a:pt x="2069" y="5068"/>
                </a:cubicBezTo>
                <a:cubicBezTo>
                  <a:pt x="1168" y="4067"/>
                  <a:pt x="735" y="2866"/>
                  <a:pt x="234" y="1699"/>
                </a:cubicBezTo>
                <a:cubicBezTo>
                  <a:pt x="203" y="1652"/>
                  <a:pt x="158" y="1627"/>
                  <a:pt x="115" y="1627"/>
                </a:cubicBezTo>
                <a:cubicBezTo>
                  <a:pt x="65" y="1627"/>
                  <a:pt x="19" y="1660"/>
                  <a:pt x="1" y="1732"/>
                </a:cubicBezTo>
                <a:cubicBezTo>
                  <a:pt x="201" y="2866"/>
                  <a:pt x="668" y="3933"/>
                  <a:pt x="1402" y="4834"/>
                </a:cubicBezTo>
                <a:cubicBezTo>
                  <a:pt x="1935" y="5568"/>
                  <a:pt x="2769" y="6002"/>
                  <a:pt x="3303" y="6702"/>
                </a:cubicBezTo>
                <a:cubicBezTo>
                  <a:pt x="3770" y="7669"/>
                  <a:pt x="4270" y="8570"/>
                  <a:pt x="4771" y="9471"/>
                </a:cubicBezTo>
                <a:cubicBezTo>
                  <a:pt x="5304" y="10405"/>
                  <a:pt x="6339" y="11739"/>
                  <a:pt x="5838" y="12907"/>
                </a:cubicBezTo>
                <a:cubicBezTo>
                  <a:pt x="5838" y="12940"/>
                  <a:pt x="5872" y="13007"/>
                  <a:pt x="5905" y="13007"/>
                </a:cubicBezTo>
                <a:cubicBezTo>
                  <a:pt x="5338" y="13707"/>
                  <a:pt x="5004" y="14574"/>
                  <a:pt x="5004" y="15508"/>
                </a:cubicBezTo>
                <a:lnTo>
                  <a:pt x="5271" y="15508"/>
                </a:lnTo>
                <a:cubicBezTo>
                  <a:pt x="5538" y="12139"/>
                  <a:pt x="10341" y="11239"/>
                  <a:pt x="10375" y="7770"/>
                </a:cubicBezTo>
                <a:cubicBezTo>
                  <a:pt x="10375" y="7692"/>
                  <a:pt x="10285" y="7637"/>
                  <a:pt x="10210" y="7637"/>
                </a:cubicBezTo>
                <a:cubicBezTo>
                  <a:pt x="10155" y="7637"/>
                  <a:pt x="10108" y="7666"/>
                  <a:pt x="10108" y="7736"/>
                </a:cubicBezTo>
                <a:cubicBezTo>
                  <a:pt x="9741" y="9638"/>
                  <a:pt x="8273" y="10672"/>
                  <a:pt x="6939" y="11906"/>
                </a:cubicBezTo>
                <a:cubicBezTo>
                  <a:pt x="6672" y="12173"/>
                  <a:pt x="6405" y="12440"/>
                  <a:pt x="6138" y="12740"/>
                </a:cubicBezTo>
                <a:cubicBezTo>
                  <a:pt x="6472" y="12039"/>
                  <a:pt x="6238" y="11272"/>
                  <a:pt x="5905" y="10572"/>
                </a:cubicBezTo>
                <a:cubicBezTo>
                  <a:pt x="5371" y="9471"/>
                  <a:pt x="4737" y="8437"/>
                  <a:pt x="4170" y="7369"/>
                </a:cubicBezTo>
                <a:cubicBezTo>
                  <a:pt x="3537" y="6235"/>
                  <a:pt x="3036" y="5068"/>
                  <a:pt x="2636" y="3867"/>
                </a:cubicBezTo>
                <a:cubicBezTo>
                  <a:pt x="2269" y="2633"/>
                  <a:pt x="2102" y="1365"/>
                  <a:pt x="2136" y="64"/>
                </a:cubicBezTo>
                <a:cubicBezTo>
                  <a:pt x="2136" y="27"/>
                  <a:pt x="2095" y="1"/>
                  <a:pt x="205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52"/>
          <p:cNvSpPr/>
          <p:nvPr/>
        </p:nvSpPr>
        <p:spPr>
          <a:xfrm>
            <a:off x="4831134" y="4991994"/>
            <a:ext cx="379930" cy="182742"/>
          </a:xfrm>
          <a:custGeom>
            <a:rect b="b" l="l" r="r" t="t"/>
            <a:pathLst>
              <a:path extrusionOk="0" h="7388" w="15360">
                <a:moveTo>
                  <a:pt x="7216" y="1"/>
                </a:moveTo>
                <a:cubicBezTo>
                  <a:pt x="7132" y="1"/>
                  <a:pt x="7043" y="60"/>
                  <a:pt x="7087" y="149"/>
                </a:cubicBezTo>
                <a:cubicBezTo>
                  <a:pt x="7721" y="1684"/>
                  <a:pt x="8822" y="2985"/>
                  <a:pt x="10256" y="3852"/>
                </a:cubicBezTo>
                <a:cubicBezTo>
                  <a:pt x="10657" y="4085"/>
                  <a:pt x="11090" y="4286"/>
                  <a:pt x="11524" y="4486"/>
                </a:cubicBezTo>
                <a:cubicBezTo>
                  <a:pt x="11297" y="4465"/>
                  <a:pt x="11070" y="4455"/>
                  <a:pt x="10844" y="4455"/>
                </a:cubicBezTo>
                <a:cubicBezTo>
                  <a:pt x="9635" y="4455"/>
                  <a:pt x="8423" y="4723"/>
                  <a:pt x="7187" y="4919"/>
                </a:cubicBezTo>
                <a:cubicBezTo>
                  <a:pt x="6321" y="5043"/>
                  <a:pt x="5456" y="5112"/>
                  <a:pt x="4590" y="5112"/>
                </a:cubicBezTo>
                <a:cubicBezTo>
                  <a:pt x="4288" y="5112"/>
                  <a:pt x="3986" y="5103"/>
                  <a:pt x="3685" y="5086"/>
                </a:cubicBezTo>
                <a:cubicBezTo>
                  <a:pt x="2517" y="5019"/>
                  <a:pt x="1417" y="4753"/>
                  <a:pt x="282" y="4586"/>
                </a:cubicBezTo>
                <a:cubicBezTo>
                  <a:pt x="264" y="4580"/>
                  <a:pt x="247" y="4577"/>
                  <a:pt x="231" y="4577"/>
                </a:cubicBezTo>
                <a:cubicBezTo>
                  <a:pt x="67" y="4577"/>
                  <a:pt x="0" y="4859"/>
                  <a:pt x="182" y="4919"/>
                </a:cubicBezTo>
                <a:cubicBezTo>
                  <a:pt x="1417" y="5439"/>
                  <a:pt x="2863" y="5621"/>
                  <a:pt x="4282" y="5621"/>
                </a:cubicBezTo>
                <a:cubicBezTo>
                  <a:pt x="5048" y="5621"/>
                  <a:pt x="5807" y="5568"/>
                  <a:pt x="6520" y="5486"/>
                </a:cubicBezTo>
                <a:cubicBezTo>
                  <a:pt x="8066" y="5300"/>
                  <a:pt x="9634" y="4815"/>
                  <a:pt x="11205" y="4815"/>
                </a:cubicBezTo>
                <a:cubicBezTo>
                  <a:pt x="11600" y="4815"/>
                  <a:pt x="11996" y="4846"/>
                  <a:pt x="12391" y="4919"/>
                </a:cubicBezTo>
                <a:cubicBezTo>
                  <a:pt x="12558" y="5019"/>
                  <a:pt x="12791" y="5119"/>
                  <a:pt x="12992" y="5253"/>
                </a:cubicBezTo>
                <a:cubicBezTo>
                  <a:pt x="13358" y="5486"/>
                  <a:pt x="13725" y="5753"/>
                  <a:pt x="14059" y="6087"/>
                </a:cubicBezTo>
                <a:cubicBezTo>
                  <a:pt x="14059" y="6087"/>
                  <a:pt x="14926" y="7288"/>
                  <a:pt x="14826" y="7288"/>
                </a:cubicBezTo>
                <a:cubicBezTo>
                  <a:pt x="14793" y="7288"/>
                  <a:pt x="14793" y="7321"/>
                  <a:pt x="14826" y="7354"/>
                </a:cubicBezTo>
                <a:lnTo>
                  <a:pt x="14860" y="7388"/>
                </a:lnTo>
                <a:lnTo>
                  <a:pt x="14926" y="7388"/>
                </a:lnTo>
                <a:cubicBezTo>
                  <a:pt x="15360" y="7154"/>
                  <a:pt x="14659" y="6187"/>
                  <a:pt x="14493" y="5987"/>
                </a:cubicBezTo>
                <a:cubicBezTo>
                  <a:pt x="13926" y="5286"/>
                  <a:pt x="13192" y="4753"/>
                  <a:pt x="12391" y="4386"/>
                </a:cubicBezTo>
                <a:cubicBezTo>
                  <a:pt x="11290" y="3919"/>
                  <a:pt x="10256" y="3285"/>
                  <a:pt x="9356" y="2551"/>
                </a:cubicBezTo>
                <a:cubicBezTo>
                  <a:pt x="8588" y="1784"/>
                  <a:pt x="7921" y="950"/>
                  <a:pt x="7321" y="49"/>
                </a:cubicBezTo>
                <a:cubicBezTo>
                  <a:pt x="7299" y="16"/>
                  <a:pt x="7258" y="1"/>
                  <a:pt x="721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52"/>
          <p:cNvSpPr/>
          <p:nvPr/>
        </p:nvSpPr>
        <p:spPr>
          <a:xfrm>
            <a:off x="5462363" y="5050840"/>
            <a:ext cx="125802" cy="124095"/>
          </a:xfrm>
          <a:custGeom>
            <a:rect b="b" l="l" r="r" t="t"/>
            <a:pathLst>
              <a:path extrusionOk="0" h="5017" w="5086">
                <a:moveTo>
                  <a:pt x="4969" y="1"/>
                </a:moveTo>
                <a:cubicBezTo>
                  <a:pt x="4918" y="1"/>
                  <a:pt x="4867" y="25"/>
                  <a:pt x="4852" y="72"/>
                </a:cubicBezTo>
                <a:cubicBezTo>
                  <a:pt x="4418" y="1339"/>
                  <a:pt x="3551" y="2374"/>
                  <a:pt x="2383" y="3041"/>
                </a:cubicBezTo>
                <a:cubicBezTo>
                  <a:pt x="1549" y="3541"/>
                  <a:pt x="615" y="4008"/>
                  <a:pt x="48" y="4842"/>
                </a:cubicBezTo>
                <a:cubicBezTo>
                  <a:pt x="0" y="4938"/>
                  <a:pt x="72" y="5016"/>
                  <a:pt x="142" y="5016"/>
                </a:cubicBezTo>
                <a:cubicBezTo>
                  <a:pt x="169" y="5016"/>
                  <a:pt x="196" y="5004"/>
                  <a:pt x="215" y="4975"/>
                </a:cubicBezTo>
                <a:cubicBezTo>
                  <a:pt x="2016" y="3541"/>
                  <a:pt x="4752" y="2774"/>
                  <a:pt x="5085" y="105"/>
                </a:cubicBezTo>
                <a:cubicBezTo>
                  <a:pt x="5085" y="34"/>
                  <a:pt x="5028" y="1"/>
                  <a:pt x="496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52"/>
          <p:cNvSpPr/>
          <p:nvPr/>
        </p:nvSpPr>
        <p:spPr>
          <a:xfrm>
            <a:off x="5756693" y="4980987"/>
            <a:ext cx="114944" cy="150710"/>
          </a:xfrm>
          <a:custGeom>
            <a:rect b="b" l="l" r="r" t="t"/>
            <a:pathLst>
              <a:path extrusionOk="0" h="6093" w="4647">
                <a:moveTo>
                  <a:pt x="4555" y="0"/>
                </a:moveTo>
                <a:cubicBezTo>
                  <a:pt x="4523" y="0"/>
                  <a:pt x="4494" y="19"/>
                  <a:pt x="4494" y="61"/>
                </a:cubicBezTo>
                <a:cubicBezTo>
                  <a:pt x="4261" y="861"/>
                  <a:pt x="3894" y="1595"/>
                  <a:pt x="3460" y="2295"/>
                </a:cubicBezTo>
                <a:cubicBezTo>
                  <a:pt x="3093" y="2762"/>
                  <a:pt x="2660" y="3196"/>
                  <a:pt x="2193" y="3596"/>
                </a:cubicBezTo>
                <a:cubicBezTo>
                  <a:pt x="1425" y="4297"/>
                  <a:pt x="458" y="4997"/>
                  <a:pt x="24" y="5998"/>
                </a:cubicBezTo>
                <a:cubicBezTo>
                  <a:pt x="1" y="6045"/>
                  <a:pt x="61" y="6092"/>
                  <a:pt x="109" y="6092"/>
                </a:cubicBezTo>
                <a:cubicBezTo>
                  <a:pt x="130" y="6092"/>
                  <a:pt x="148" y="6084"/>
                  <a:pt x="158" y="6065"/>
                </a:cubicBezTo>
                <a:cubicBezTo>
                  <a:pt x="1025" y="5097"/>
                  <a:pt x="2026" y="4330"/>
                  <a:pt x="2926" y="3430"/>
                </a:cubicBezTo>
                <a:cubicBezTo>
                  <a:pt x="3794" y="2496"/>
                  <a:pt x="4394" y="1361"/>
                  <a:pt x="4628" y="94"/>
                </a:cubicBezTo>
                <a:cubicBezTo>
                  <a:pt x="4647" y="36"/>
                  <a:pt x="4599" y="0"/>
                  <a:pt x="4555"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52"/>
          <p:cNvSpPr/>
          <p:nvPr/>
        </p:nvSpPr>
        <p:spPr>
          <a:xfrm>
            <a:off x="8818448" y="4978835"/>
            <a:ext cx="406248" cy="194887"/>
          </a:xfrm>
          <a:custGeom>
            <a:rect b="b" l="l" r="r" t="t"/>
            <a:pathLst>
              <a:path extrusionOk="0" h="7879" w="16424">
                <a:moveTo>
                  <a:pt x="8696" y="0"/>
                </a:moveTo>
                <a:cubicBezTo>
                  <a:pt x="8651" y="0"/>
                  <a:pt x="8605" y="15"/>
                  <a:pt x="8573" y="47"/>
                </a:cubicBezTo>
                <a:cubicBezTo>
                  <a:pt x="7873" y="981"/>
                  <a:pt x="7306" y="1915"/>
                  <a:pt x="6438" y="2716"/>
                </a:cubicBezTo>
                <a:cubicBezTo>
                  <a:pt x="5438" y="3583"/>
                  <a:pt x="4337" y="4084"/>
                  <a:pt x="3169" y="4684"/>
                </a:cubicBezTo>
                <a:cubicBezTo>
                  <a:pt x="2302" y="5051"/>
                  <a:pt x="1535" y="5651"/>
                  <a:pt x="901" y="6385"/>
                </a:cubicBezTo>
                <a:cubicBezTo>
                  <a:pt x="734" y="6585"/>
                  <a:pt x="0" y="7620"/>
                  <a:pt x="467" y="7853"/>
                </a:cubicBezTo>
                <a:cubicBezTo>
                  <a:pt x="467" y="7870"/>
                  <a:pt x="476" y="7878"/>
                  <a:pt x="488" y="7878"/>
                </a:cubicBezTo>
                <a:cubicBezTo>
                  <a:pt x="501" y="7878"/>
                  <a:pt x="517" y="7870"/>
                  <a:pt x="534" y="7853"/>
                </a:cubicBezTo>
                <a:lnTo>
                  <a:pt x="567" y="7820"/>
                </a:lnTo>
                <a:cubicBezTo>
                  <a:pt x="567" y="7820"/>
                  <a:pt x="567" y="7786"/>
                  <a:pt x="534" y="7753"/>
                </a:cubicBezTo>
                <a:cubicBezTo>
                  <a:pt x="434" y="7753"/>
                  <a:pt x="1335" y="6485"/>
                  <a:pt x="1368" y="6485"/>
                </a:cubicBezTo>
                <a:cubicBezTo>
                  <a:pt x="1702" y="6118"/>
                  <a:pt x="2102" y="5852"/>
                  <a:pt x="2535" y="5585"/>
                </a:cubicBezTo>
                <a:cubicBezTo>
                  <a:pt x="2736" y="5485"/>
                  <a:pt x="2936" y="5351"/>
                  <a:pt x="3169" y="5251"/>
                </a:cubicBezTo>
                <a:cubicBezTo>
                  <a:pt x="3585" y="5171"/>
                  <a:pt x="4003" y="5137"/>
                  <a:pt x="4422" y="5137"/>
                </a:cubicBezTo>
                <a:cubicBezTo>
                  <a:pt x="6091" y="5137"/>
                  <a:pt x="7781" y="5665"/>
                  <a:pt x="9407" y="5852"/>
                </a:cubicBezTo>
                <a:cubicBezTo>
                  <a:pt x="10155" y="5944"/>
                  <a:pt x="10952" y="6000"/>
                  <a:pt x="11757" y="6000"/>
                </a:cubicBezTo>
                <a:cubicBezTo>
                  <a:pt x="13285" y="6000"/>
                  <a:pt x="14846" y="5797"/>
                  <a:pt x="16179" y="5251"/>
                </a:cubicBezTo>
                <a:cubicBezTo>
                  <a:pt x="16423" y="5190"/>
                  <a:pt x="16331" y="4876"/>
                  <a:pt x="16134" y="4876"/>
                </a:cubicBezTo>
                <a:cubicBezTo>
                  <a:pt x="16116" y="4876"/>
                  <a:pt x="16098" y="4879"/>
                  <a:pt x="16079" y="4884"/>
                </a:cubicBezTo>
                <a:cubicBezTo>
                  <a:pt x="14878" y="5051"/>
                  <a:pt x="13710" y="5351"/>
                  <a:pt x="12476" y="5418"/>
                </a:cubicBezTo>
                <a:cubicBezTo>
                  <a:pt x="12159" y="5435"/>
                  <a:pt x="11842" y="5443"/>
                  <a:pt x="11526" y="5443"/>
                </a:cubicBezTo>
                <a:cubicBezTo>
                  <a:pt x="10577" y="5443"/>
                  <a:pt x="9632" y="5368"/>
                  <a:pt x="8707" y="5218"/>
                </a:cubicBezTo>
                <a:cubicBezTo>
                  <a:pt x="7441" y="5025"/>
                  <a:pt x="6176" y="4742"/>
                  <a:pt x="4911" y="4742"/>
                </a:cubicBezTo>
                <a:cubicBezTo>
                  <a:pt x="4642" y="4742"/>
                  <a:pt x="4373" y="4755"/>
                  <a:pt x="4103" y="4784"/>
                </a:cubicBezTo>
                <a:cubicBezTo>
                  <a:pt x="4570" y="4584"/>
                  <a:pt x="5004" y="4351"/>
                  <a:pt x="5438" y="4117"/>
                </a:cubicBezTo>
                <a:cubicBezTo>
                  <a:pt x="6972" y="3183"/>
                  <a:pt x="8173" y="1815"/>
                  <a:pt x="8840" y="181"/>
                </a:cubicBezTo>
                <a:cubicBezTo>
                  <a:pt x="8885" y="68"/>
                  <a:pt x="8792" y="0"/>
                  <a:pt x="86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52"/>
          <p:cNvSpPr/>
          <p:nvPr/>
        </p:nvSpPr>
        <p:spPr>
          <a:xfrm>
            <a:off x="8415381" y="5041045"/>
            <a:ext cx="134385" cy="132580"/>
          </a:xfrm>
          <a:custGeom>
            <a:rect b="b" l="l" r="r" t="t"/>
            <a:pathLst>
              <a:path extrusionOk="0" h="5360" w="5433">
                <a:moveTo>
                  <a:pt x="109" y="1"/>
                </a:moveTo>
                <a:cubicBezTo>
                  <a:pt x="50" y="1"/>
                  <a:pt x="0" y="34"/>
                  <a:pt x="17" y="101"/>
                </a:cubicBezTo>
                <a:cubicBezTo>
                  <a:pt x="351" y="2936"/>
                  <a:pt x="3286" y="3770"/>
                  <a:pt x="5187" y="5338"/>
                </a:cubicBezTo>
                <a:cubicBezTo>
                  <a:pt x="5209" y="5353"/>
                  <a:pt x="5235" y="5359"/>
                  <a:pt x="5259" y="5359"/>
                </a:cubicBezTo>
                <a:cubicBezTo>
                  <a:pt x="5348" y="5359"/>
                  <a:pt x="5432" y="5275"/>
                  <a:pt x="5354" y="5171"/>
                </a:cubicBezTo>
                <a:cubicBezTo>
                  <a:pt x="4754" y="4304"/>
                  <a:pt x="3753" y="3804"/>
                  <a:pt x="2852" y="3237"/>
                </a:cubicBezTo>
                <a:cubicBezTo>
                  <a:pt x="1618" y="2536"/>
                  <a:pt x="684" y="1435"/>
                  <a:pt x="251" y="101"/>
                </a:cubicBezTo>
                <a:cubicBezTo>
                  <a:pt x="234" y="34"/>
                  <a:pt x="167" y="1"/>
                  <a:pt x="109"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52"/>
          <p:cNvSpPr/>
          <p:nvPr/>
        </p:nvSpPr>
        <p:spPr>
          <a:xfrm>
            <a:off x="8112963" y="4966764"/>
            <a:ext cx="121869" cy="160975"/>
          </a:xfrm>
          <a:custGeom>
            <a:rect b="b" l="l" r="r" t="t"/>
            <a:pathLst>
              <a:path extrusionOk="0" h="6508" w="4927">
                <a:moveTo>
                  <a:pt x="81" y="0"/>
                </a:moveTo>
                <a:cubicBezTo>
                  <a:pt x="43" y="0"/>
                  <a:pt x="1" y="37"/>
                  <a:pt x="1" y="102"/>
                </a:cubicBezTo>
                <a:cubicBezTo>
                  <a:pt x="234" y="1436"/>
                  <a:pt x="868" y="2670"/>
                  <a:pt x="1802" y="3671"/>
                </a:cubicBezTo>
                <a:cubicBezTo>
                  <a:pt x="2770" y="4638"/>
                  <a:pt x="3837" y="5439"/>
                  <a:pt x="4771" y="6473"/>
                </a:cubicBezTo>
                <a:cubicBezTo>
                  <a:pt x="4795" y="6497"/>
                  <a:pt x="4823" y="6508"/>
                  <a:pt x="4847" y="6508"/>
                </a:cubicBezTo>
                <a:cubicBezTo>
                  <a:pt x="4892" y="6508"/>
                  <a:pt x="4926" y="6471"/>
                  <a:pt x="4904" y="6406"/>
                </a:cubicBezTo>
                <a:cubicBezTo>
                  <a:pt x="4471" y="5339"/>
                  <a:pt x="3403" y="4572"/>
                  <a:pt x="2569" y="3804"/>
                </a:cubicBezTo>
                <a:cubicBezTo>
                  <a:pt x="2069" y="3404"/>
                  <a:pt x="1635" y="2937"/>
                  <a:pt x="1235" y="2437"/>
                </a:cubicBezTo>
                <a:cubicBezTo>
                  <a:pt x="768" y="1703"/>
                  <a:pt x="401" y="902"/>
                  <a:pt x="134" y="35"/>
                </a:cubicBezTo>
                <a:cubicBezTo>
                  <a:pt x="123" y="11"/>
                  <a:pt x="102" y="0"/>
                  <a:pt x="81"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52"/>
          <p:cNvSpPr/>
          <p:nvPr/>
        </p:nvSpPr>
        <p:spPr>
          <a:xfrm>
            <a:off x="6270502" y="5135313"/>
            <a:ext cx="556216" cy="266940"/>
          </a:xfrm>
          <a:custGeom>
            <a:rect b="b" l="l" r="r" t="t"/>
            <a:pathLst>
              <a:path extrusionOk="0" h="10792" w="22487">
                <a:moveTo>
                  <a:pt x="11953" y="0"/>
                </a:moveTo>
                <a:cubicBezTo>
                  <a:pt x="11884" y="0"/>
                  <a:pt x="11813" y="30"/>
                  <a:pt x="11776" y="93"/>
                </a:cubicBezTo>
                <a:cubicBezTo>
                  <a:pt x="10808" y="1327"/>
                  <a:pt x="10008" y="2628"/>
                  <a:pt x="8807" y="3695"/>
                </a:cubicBezTo>
                <a:cubicBezTo>
                  <a:pt x="7472" y="4896"/>
                  <a:pt x="5938" y="5597"/>
                  <a:pt x="4370" y="6397"/>
                </a:cubicBezTo>
                <a:cubicBezTo>
                  <a:pt x="3169" y="6931"/>
                  <a:pt x="2102" y="7731"/>
                  <a:pt x="1268" y="8732"/>
                </a:cubicBezTo>
                <a:cubicBezTo>
                  <a:pt x="1035" y="8999"/>
                  <a:pt x="0" y="10433"/>
                  <a:pt x="634" y="10767"/>
                </a:cubicBezTo>
                <a:cubicBezTo>
                  <a:pt x="651" y="10784"/>
                  <a:pt x="668" y="10792"/>
                  <a:pt x="684" y="10792"/>
                </a:cubicBezTo>
                <a:cubicBezTo>
                  <a:pt x="701" y="10792"/>
                  <a:pt x="718" y="10784"/>
                  <a:pt x="734" y="10767"/>
                </a:cubicBezTo>
                <a:lnTo>
                  <a:pt x="768" y="10734"/>
                </a:lnTo>
                <a:cubicBezTo>
                  <a:pt x="801" y="10700"/>
                  <a:pt x="768" y="10634"/>
                  <a:pt x="768" y="10634"/>
                </a:cubicBezTo>
                <a:cubicBezTo>
                  <a:pt x="634" y="10600"/>
                  <a:pt x="1868" y="8866"/>
                  <a:pt x="1902" y="8866"/>
                </a:cubicBezTo>
                <a:cubicBezTo>
                  <a:pt x="2369" y="8399"/>
                  <a:pt x="2869" y="7998"/>
                  <a:pt x="3436" y="7665"/>
                </a:cubicBezTo>
                <a:cubicBezTo>
                  <a:pt x="3736" y="7498"/>
                  <a:pt x="4037" y="7331"/>
                  <a:pt x="4337" y="7198"/>
                </a:cubicBezTo>
                <a:cubicBezTo>
                  <a:pt x="4926" y="7080"/>
                  <a:pt x="5517" y="7031"/>
                  <a:pt x="6110" y="7031"/>
                </a:cubicBezTo>
                <a:cubicBezTo>
                  <a:pt x="8374" y="7031"/>
                  <a:pt x="10663" y="7741"/>
                  <a:pt x="12910" y="8032"/>
                </a:cubicBezTo>
                <a:cubicBezTo>
                  <a:pt x="13917" y="8145"/>
                  <a:pt x="14986" y="8216"/>
                  <a:pt x="16068" y="8216"/>
                </a:cubicBezTo>
                <a:cubicBezTo>
                  <a:pt x="18175" y="8216"/>
                  <a:pt x="20332" y="7947"/>
                  <a:pt x="22183" y="7198"/>
                </a:cubicBezTo>
                <a:cubicBezTo>
                  <a:pt x="22486" y="7107"/>
                  <a:pt x="22403" y="6684"/>
                  <a:pt x="22135" y="6684"/>
                </a:cubicBezTo>
                <a:cubicBezTo>
                  <a:pt x="22108" y="6684"/>
                  <a:pt x="22080" y="6688"/>
                  <a:pt x="22050" y="6697"/>
                </a:cubicBezTo>
                <a:cubicBezTo>
                  <a:pt x="20382" y="6931"/>
                  <a:pt x="18781" y="7331"/>
                  <a:pt x="17079" y="7431"/>
                </a:cubicBezTo>
                <a:cubicBezTo>
                  <a:pt x="16678" y="7447"/>
                  <a:pt x="16274" y="7455"/>
                  <a:pt x="15870" y="7455"/>
                </a:cubicBezTo>
                <a:cubicBezTo>
                  <a:pt x="14561" y="7455"/>
                  <a:pt x="13242" y="7368"/>
                  <a:pt x="11942" y="7164"/>
                </a:cubicBezTo>
                <a:cubicBezTo>
                  <a:pt x="10216" y="6890"/>
                  <a:pt x="8468" y="6504"/>
                  <a:pt x="6752" y="6504"/>
                </a:cubicBezTo>
                <a:cubicBezTo>
                  <a:pt x="6379" y="6504"/>
                  <a:pt x="6007" y="6522"/>
                  <a:pt x="5638" y="6564"/>
                </a:cubicBezTo>
                <a:cubicBezTo>
                  <a:pt x="6272" y="6297"/>
                  <a:pt x="6872" y="5964"/>
                  <a:pt x="7472" y="5630"/>
                </a:cubicBezTo>
                <a:cubicBezTo>
                  <a:pt x="9441" y="4396"/>
                  <a:pt x="11309" y="2428"/>
                  <a:pt x="12109" y="226"/>
                </a:cubicBezTo>
                <a:cubicBezTo>
                  <a:pt x="12171" y="81"/>
                  <a:pt x="12066" y="0"/>
                  <a:pt x="11953"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52"/>
          <p:cNvSpPr/>
          <p:nvPr/>
        </p:nvSpPr>
        <p:spPr>
          <a:xfrm>
            <a:off x="5719688" y="5221096"/>
            <a:ext cx="183831" cy="180937"/>
          </a:xfrm>
          <a:custGeom>
            <a:rect b="b" l="l" r="r" t="t"/>
            <a:pathLst>
              <a:path extrusionOk="0" h="7315" w="7432">
                <a:moveTo>
                  <a:pt x="173" y="1"/>
                </a:moveTo>
                <a:cubicBezTo>
                  <a:pt x="84" y="1"/>
                  <a:pt x="1" y="50"/>
                  <a:pt x="19" y="161"/>
                </a:cubicBezTo>
                <a:cubicBezTo>
                  <a:pt x="486" y="4030"/>
                  <a:pt x="4489" y="5131"/>
                  <a:pt x="7091" y="7266"/>
                </a:cubicBezTo>
                <a:cubicBezTo>
                  <a:pt x="7126" y="7300"/>
                  <a:pt x="7167" y="7315"/>
                  <a:pt x="7208" y="7315"/>
                </a:cubicBezTo>
                <a:cubicBezTo>
                  <a:pt x="7323" y="7315"/>
                  <a:pt x="7432" y="7198"/>
                  <a:pt x="7358" y="7099"/>
                </a:cubicBezTo>
                <a:cubicBezTo>
                  <a:pt x="6524" y="5865"/>
                  <a:pt x="5156" y="5197"/>
                  <a:pt x="3922" y="4397"/>
                </a:cubicBezTo>
                <a:cubicBezTo>
                  <a:pt x="2187" y="3329"/>
                  <a:pt x="987" y="2062"/>
                  <a:pt x="353" y="94"/>
                </a:cubicBezTo>
                <a:cubicBezTo>
                  <a:pt x="323" y="34"/>
                  <a:pt x="246" y="1"/>
                  <a:pt x="17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52"/>
          <p:cNvSpPr/>
          <p:nvPr/>
        </p:nvSpPr>
        <p:spPr>
          <a:xfrm>
            <a:off x="5305490" y="5118987"/>
            <a:ext cx="166912" cy="220142"/>
          </a:xfrm>
          <a:custGeom>
            <a:rect b="b" l="l" r="r" t="t"/>
            <a:pathLst>
              <a:path extrusionOk="0" h="8900" w="6748">
                <a:moveTo>
                  <a:pt x="113" y="1"/>
                </a:moveTo>
                <a:cubicBezTo>
                  <a:pt x="55" y="1"/>
                  <a:pt x="0" y="44"/>
                  <a:pt x="19" y="119"/>
                </a:cubicBezTo>
                <a:cubicBezTo>
                  <a:pt x="419" y="1987"/>
                  <a:pt x="1120" y="3655"/>
                  <a:pt x="2521" y="5022"/>
                </a:cubicBezTo>
                <a:cubicBezTo>
                  <a:pt x="3922" y="6390"/>
                  <a:pt x="5323" y="7457"/>
                  <a:pt x="6590" y="8858"/>
                </a:cubicBezTo>
                <a:cubicBezTo>
                  <a:pt x="6600" y="8888"/>
                  <a:pt x="6618" y="8900"/>
                  <a:pt x="6639" y="8900"/>
                </a:cubicBezTo>
                <a:cubicBezTo>
                  <a:pt x="6688" y="8900"/>
                  <a:pt x="6747" y="8829"/>
                  <a:pt x="6724" y="8758"/>
                </a:cubicBezTo>
                <a:cubicBezTo>
                  <a:pt x="6123" y="7291"/>
                  <a:pt x="4689" y="6257"/>
                  <a:pt x="3555" y="5223"/>
                </a:cubicBezTo>
                <a:cubicBezTo>
                  <a:pt x="2888" y="4655"/>
                  <a:pt x="2254" y="4055"/>
                  <a:pt x="1720" y="3355"/>
                </a:cubicBezTo>
                <a:cubicBezTo>
                  <a:pt x="986" y="2354"/>
                  <a:pt x="653" y="1220"/>
                  <a:pt x="219" y="86"/>
                </a:cubicBezTo>
                <a:cubicBezTo>
                  <a:pt x="204" y="27"/>
                  <a:pt x="158" y="1"/>
                  <a:pt x="11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52"/>
          <p:cNvSpPr/>
          <p:nvPr/>
        </p:nvSpPr>
        <p:spPr>
          <a:xfrm>
            <a:off x="8071728" y="5048021"/>
            <a:ext cx="231866" cy="385792"/>
          </a:xfrm>
          <a:custGeom>
            <a:rect b="b" l="l" r="r" t="t"/>
            <a:pathLst>
              <a:path extrusionOk="0" h="15597" w="9374">
                <a:moveTo>
                  <a:pt x="1453" y="1"/>
                </a:moveTo>
                <a:cubicBezTo>
                  <a:pt x="1398" y="1"/>
                  <a:pt x="1334" y="44"/>
                  <a:pt x="1334" y="119"/>
                </a:cubicBezTo>
                <a:cubicBezTo>
                  <a:pt x="1168" y="1387"/>
                  <a:pt x="1168" y="2688"/>
                  <a:pt x="1334" y="3989"/>
                </a:cubicBezTo>
                <a:cubicBezTo>
                  <a:pt x="1001" y="3321"/>
                  <a:pt x="634" y="2654"/>
                  <a:pt x="200" y="2054"/>
                </a:cubicBezTo>
                <a:cubicBezTo>
                  <a:pt x="182" y="2035"/>
                  <a:pt x="158" y="2027"/>
                  <a:pt x="133" y="2027"/>
                </a:cubicBezTo>
                <a:cubicBezTo>
                  <a:pt x="69" y="2027"/>
                  <a:pt x="0" y="2082"/>
                  <a:pt x="0" y="2154"/>
                </a:cubicBezTo>
                <a:cubicBezTo>
                  <a:pt x="434" y="2988"/>
                  <a:pt x="934" y="3822"/>
                  <a:pt x="1468" y="4656"/>
                </a:cubicBezTo>
                <a:cubicBezTo>
                  <a:pt x="1601" y="5323"/>
                  <a:pt x="1768" y="5990"/>
                  <a:pt x="2035" y="6624"/>
                </a:cubicBezTo>
                <a:cubicBezTo>
                  <a:pt x="2368" y="7491"/>
                  <a:pt x="2902" y="8292"/>
                  <a:pt x="3536" y="8959"/>
                </a:cubicBezTo>
                <a:cubicBezTo>
                  <a:pt x="4303" y="9793"/>
                  <a:pt x="5104" y="10493"/>
                  <a:pt x="5337" y="11594"/>
                </a:cubicBezTo>
                <a:cubicBezTo>
                  <a:pt x="4670" y="12828"/>
                  <a:pt x="4270" y="14196"/>
                  <a:pt x="4203" y="15597"/>
                </a:cubicBezTo>
                <a:lnTo>
                  <a:pt x="4670" y="15597"/>
                </a:lnTo>
                <a:cubicBezTo>
                  <a:pt x="5070" y="13062"/>
                  <a:pt x="6338" y="11027"/>
                  <a:pt x="7505" y="8692"/>
                </a:cubicBezTo>
                <a:cubicBezTo>
                  <a:pt x="8540" y="6657"/>
                  <a:pt x="9373" y="4022"/>
                  <a:pt x="8339" y="1820"/>
                </a:cubicBezTo>
                <a:cubicBezTo>
                  <a:pt x="8328" y="1787"/>
                  <a:pt x="8299" y="1772"/>
                  <a:pt x="8265" y="1772"/>
                </a:cubicBezTo>
                <a:cubicBezTo>
                  <a:pt x="8199" y="1772"/>
                  <a:pt x="8117" y="1831"/>
                  <a:pt x="8139" y="1920"/>
                </a:cubicBezTo>
                <a:cubicBezTo>
                  <a:pt x="8840" y="4856"/>
                  <a:pt x="7606" y="7324"/>
                  <a:pt x="6238" y="9859"/>
                </a:cubicBezTo>
                <a:cubicBezTo>
                  <a:pt x="6004" y="10226"/>
                  <a:pt x="5804" y="10627"/>
                  <a:pt x="5571" y="11027"/>
                </a:cubicBezTo>
                <a:cubicBezTo>
                  <a:pt x="5471" y="10527"/>
                  <a:pt x="5204" y="10060"/>
                  <a:pt x="4870" y="9659"/>
                </a:cubicBezTo>
                <a:cubicBezTo>
                  <a:pt x="4203" y="8792"/>
                  <a:pt x="3369" y="8092"/>
                  <a:pt x="2835" y="7057"/>
                </a:cubicBezTo>
                <a:cubicBezTo>
                  <a:pt x="1668" y="4856"/>
                  <a:pt x="1868" y="2488"/>
                  <a:pt x="1535" y="86"/>
                </a:cubicBezTo>
                <a:cubicBezTo>
                  <a:pt x="1535" y="27"/>
                  <a:pt x="1496" y="1"/>
                  <a:pt x="1453"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52"/>
          <p:cNvSpPr/>
          <p:nvPr/>
        </p:nvSpPr>
        <p:spPr>
          <a:xfrm>
            <a:off x="7772550" y="5015147"/>
            <a:ext cx="280198" cy="418665"/>
          </a:xfrm>
          <a:custGeom>
            <a:rect b="b" l="l" r="r" t="t"/>
            <a:pathLst>
              <a:path extrusionOk="0" h="16926" w="11328">
                <a:moveTo>
                  <a:pt x="2289" y="1"/>
                </a:moveTo>
                <a:cubicBezTo>
                  <a:pt x="2255" y="1"/>
                  <a:pt x="2221" y="17"/>
                  <a:pt x="2221" y="47"/>
                </a:cubicBezTo>
                <a:cubicBezTo>
                  <a:pt x="1721" y="2115"/>
                  <a:pt x="2388" y="4450"/>
                  <a:pt x="3189" y="6352"/>
                </a:cubicBezTo>
                <a:cubicBezTo>
                  <a:pt x="2889" y="6085"/>
                  <a:pt x="2555" y="5818"/>
                  <a:pt x="2288" y="5518"/>
                </a:cubicBezTo>
                <a:cubicBezTo>
                  <a:pt x="1321" y="4450"/>
                  <a:pt x="820" y="3149"/>
                  <a:pt x="320" y="1848"/>
                </a:cubicBezTo>
                <a:cubicBezTo>
                  <a:pt x="306" y="1765"/>
                  <a:pt x="245" y="1728"/>
                  <a:pt x="182" y="1728"/>
                </a:cubicBezTo>
                <a:cubicBezTo>
                  <a:pt x="94" y="1728"/>
                  <a:pt x="0" y="1799"/>
                  <a:pt x="20" y="1915"/>
                </a:cubicBezTo>
                <a:cubicBezTo>
                  <a:pt x="253" y="3149"/>
                  <a:pt x="754" y="4317"/>
                  <a:pt x="1521" y="5318"/>
                </a:cubicBezTo>
                <a:cubicBezTo>
                  <a:pt x="2121" y="6085"/>
                  <a:pt x="3022" y="6585"/>
                  <a:pt x="3622" y="7352"/>
                </a:cubicBezTo>
                <a:cubicBezTo>
                  <a:pt x="4123" y="8386"/>
                  <a:pt x="4656" y="9387"/>
                  <a:pt x="5224" y="10388"/>
                </a:cubicBezTo>
                <a:cubicBezTo>
                  <a:pt x="5791" y="11355"/>
                  <a:pt x="6925" y="12856"/>
                  <a:pt x="6391" y="14091"/>
                </a:cubicBezTo>
                <a:cubicBezTo>
                  <a:pt x="6358" y="14157"/>
                  <a:pt x="6391" y="14224"/>
                  <a:pt x="6458" y="14224"/>
                </a:cubicBezTo>
                <a:cubicBezTo>
                  <a:pt x="5824" y="14958"/>
                  <a:pt x="5490" y="15925"/>
                  <a:pt x="5490" y="16926"/>
                </a:cubicBezTo>
                <a:lnTo>
                  <a:pt x="5791" y="16926"/>
                </a:lnTo>
                <a:cubicBezTo>
                  <a:pt x="6091" y="13257"/>
                  <a:pt x="11295" y="12289"/>
                  <a:pt x="11328" y="8520"/>
                </a:cubicBezTo>
                <a:cubicBezTo>
                  <a:pt x="11328" y="8406"/>
                  <a:pt x="11242" y="8346"/>
                  <a:pt x="11161" y="8346"/>
                </a:cubicBezTo>
                <a:cubicBezTo>
                  <a:pt x="11100" y="8346"/>
                  <a:pt x="11042" y="8381"/>
                  <a:pt x="11028" y="8453"/>
                </a:cubicBezTo>
                <a:cubicBezTo>
                  <a:pt x="10627" y="10521"/>
                  <a:pt x="9026" y="11655"/>
                  <a:pt x="7592" y="12990"/>
                </a:cubicBezTo>
                <a:cubicBezTo>
                  <a:pt x="7292" y="13290"/>
                  <a:pt x="6991" y="13590"/>
                  <a:pt x="6725" y="13890"/>
                </a:cubicBezTo>
                <a:cubicBezTo>
                  <a:pt x="7092" y="13123"/>
                  <a:pt x="6825" y="12289"/>
                  <a:pt x="6458" y="11522"/>
                </a:cubicBezTo>
                <a:cubicBezTo>
                  <a:pt x="5891" y="10355"/>
                  <a:pt x="5190" y="9220"/>
                  <a:pt x="4556" y="8020"/>
                </a:cubicBezTo>
                <a:cubicBezTo>
                  <a:pt x="3889" y="6819"/>
                  <a:pt x="3356" y="5551"/>
                  <a:pt x="2889" y="4217"/>
                </a:cubicBezTo>
                <a:cubicBezTo>
                  <a:pt x="2522" y="2883"/>
                  <a:pt x="2355" y="1482"/>
                  <a:pt x="2355" y="81"/>
                </a:cubicBezTo>
                <a:cubicBezTo>
                  <a:pt x="2373" y="25"/>
                  <a:pt x="2331" y="1"/>
                  <a:pt x="2289"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52"/>
          <p:cNvSpPr/>
          <p:nvPr/>
        </p:nvSpPr>
        <p:spPr>
          <a:xfrm>
            <a:off x="7505356" y="5211276"/>
            <a:ext cx="414559" cy="198622"/>
          </a:xfrm>
          <a:custGeom>
            <a:rect b="b" l="l" r="r" t="t"/>
            <a:pathLst>
              <a:path extrusionOk="0" h="8030" w="16760">
                <a:moveTo>
                  <a:pt x="7840" y="1"/>
                </a:moveTo>
                <a:cubicBezTo>
                  <a:pt x="7754" y="1"/>
                  <a:pt x="7678" y="53"/>
                  <a:pt x="7720" y="157"/>
                </a:cubicBezTo>
                <a:cubicBezTo>
                  <a:pt x="8420" y="1858"/>
                  <a:pt x="9621" y="3259"/>
                  <a:pt x="11155" y="4193"/>
                </a:cubicBezTo>
                <a:cubicBezTo>
                  <a:pt x="11622" y="4460"/>
                  <a:pt x="12089" y="4694"/>
                  <a:pt x="12556" y="4894"/>
                </a:cubicBezTo>
                <a:cubicBezTo>
                  <a:pt x="12281" y="4865"/>
                  <a:pt x="12006" y="4852"/>
                  <a:pt x="11731" y="4852"/>
                </a:cubicBezTo>
                <a:cubicBezTo>
                  <a:pt x="10438" y="4852"/>
                  <a:pt x="9146" y="5135"/>
                  <a:pt x="7853" y="5328"/>
                </a:cubicBezTo>
                <a:cubicBezTo>
                  <a:pt x="6902" y="5478"/>
                  <a:pt x="5933" y="5553"/>
                  <a:pt x="4973" y="5553"/>
                </a:cubicBezTo>
                <a:cubicBezTo>
                  <a:pt x="4653" y="5553"/>
                  <a:pt x="4334" y="5544"/>
                  <a:pt x="4017" y="5528"/>
                </a:cubicBezTo>
                <a:cubicBezTo>
                  <a:pt x="2749" y="5461"/>
                  <a:pt x="1582" y="5161"/>
                  <a:pt x="314" y="4994"/>
                </a:cubicBezTo>
                <a:cubicBezTo>
                  <a:pt x="295" y="4989"/>
                  <a:pt x="277" y="4986"/>
                  <a:pt x="259" y="4986"/>
                </a:cubicBezTo>
                <a:cubicBezTo>
                  <a:pt x="67" y="4986"/>
                  <a:pt x="0" y="5300"/>
                  <a:pt x="214" y="5361"/>
                </a:cubicBezTo>
                <a:cubicBezTo>
                  <a:pt x="1545" y="5919"/>
                  <a:pt x="3109" y="6118"/>
                  <a:pt x="4643" y="6118"/>
                </a:cubicBezTo>
                <a:cubicBezTo>
                  <a:pt x="5493" y="6118"/>
                  <a:pt x="6334" y="6057"/>
                  <a:pt x="7119" y="5961"/>
                </a:cubicBezTo>
                <a:cubicBezTo>
                  <a:pt x="8786" y="5776"/>
                  <a:pt x="10494" y="5234"/>
                  <a:pt x="12195" y="5234"/>
                </a:cubicBezTo>
                <a:cubicBezTo>
                  <a:pt x="12639" y="5234"/>
                  <a:pt x="13082" y="5271"/>
                  <a:pt x="13524" y="5361"/>
                </a:cubicBezTo>
                <a:cubicBezTo>
                  <a:pt x="13724" y="5461"/>
                  <a:pt x="13957" y="5594"/>
                  <a:pt x="14158" y="5695"/>
                </a:cubicBezTo>
                <a:cubicBezTo>
                  <a:pt x="14591" y="5961"/>
                  <a:pt x="14991" y="6262"/>
                  <a:pt x="15325" y="6595"/>
                </a:cubicBezTo>
                <a:cubicBezTo>
                  <a:pt x="15325" y="6629"/>
                  <a:pt x="16259" y="7929"/>
                  <a:pt x="16159" y="7929"/>
                </a:cubicBezTo>
                <a:cubicBezTo>
                  <a:pt x="16159" y="7929"/>
                  <a:pt x="16159" y="7996"/>
                  <a:pt x="16159" y="7996"/>
                </a:cubicBezTo>
                <a:lnTo>
                  <a:pt x="16192" y="8030"/>
                </a:lnTo>
                <a:lnTo>
                  <a:pt x="16259" y="8030"/>
                </a:lnTo>
                <a:cubicBezTo>
                  <a:pt x="16759" y="7796"/>
                  <a:pt x="15959" y="6729"/>
                  <a:pt x="15825" y="6495"/>
                </a:cubicBezTo>
                <a:cubicBezTo>
                  <a:pt x="15192" y="5761"/>
                  <a:pt x="14391" y="5161"/>
                  <a:pt x="13490" y="4761"/>
                </a:cubicBezTo>
                <a:cubicBezTo>
                  <a:pt x="12323" y="4160"/>
                  <a:pt x="11155" y="3660"/>
                  <a:pt x="10188" y="2759"/>
                </a:cubicBezTo>
                <a:cubicBezTo>
                  <a:pt x="9287" y="1959"/>
                  <a:pt x="8687" y="991"/>
                  <a:pt x="7986" y="57"/>
                </a:cubicBezTo>
                <a:cubicBezTo>
                  <a:pt x="7949" y="20"/>
                  <a:pt x="7893" y="1"/>
                  <a:pt x="7840"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52"/>
          <p:cNvSpPr/>
          <p:nvPr/>
        </p:nvSpPr>
        <p:spPr>
          <a:xfrm>
            <a:off x="8193477" y="5274945"/>
            <a:ext cx="136982" cy="135127"/>
          </a:xfrm>
          <a:custGeom>
            <a:rect b="b" l="l" r="r" t="t"/>
            <a:pathLst>
              <a:path extrusionOk="0" h="5463" w="5538">
                <a:moveTo>
                  <a:pt x="5405" y="0"/>
                </a:moveTo>
                <a:cubicBezTo>
                  <a:pt x="5353" y="0"/>
                  <a:pt x="5300" y="27"/>
                  <a:pt x="5285" y="85"/>
                </a:cubicBezTo>
                <a:cubicBezTo>
                  <a:pt x="4818" y="1453"/>
                  <a:pt x="3851" y="2587"/>
                  <a:pt x="2617" y="3287"/>
                </a:cubicBezTo>
                <a:cubicBezTo>
                  <a:pt x="1683" y="3854"/>
                  <a:pt x="682" y="4388"/>
                  <a:pt x="48" y="5289"/>
                </a:cubicBezTo>
                <a:cubicBezTo>
                  <a:pt x="1" y="5384"/>
                  <a:pt x="73" y="5463"/>
                  <a:pt x="154" y="5463"/>
                </a:cubicBezTo>
                <a:cubicBezTo>
                  <a:pt x="186" y="5463"/>
                  <a:pt x="220" y="5451"/>
                  <a:pt x="248" y="5422"/>
                </a:cubicBezTo>
                <a:cubicBezTo>
                  <a:pt x="2183" y="3854"/>
                  <a:pt x="5152" y="3020"/>
                  <a:pt x="5519" y="118"/>
                </a:cubicBezTo>
                <a:cubicBezTo>
                  <a:pt x="5538" y="43"/>
                  <a:pt x="5472" y="0"/>
                  <a:pt x="5405"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 name="Google Shape;726;p52"/>
          <p:cNvSpPr/>
          <p:nvPr/>
        </p:nvSpPr>
        <p:spPr>
          <a:xfrm>
            <a:off x="8514225" y="5199452"/>
            <a:ext cx="124912" cy="164092"/>
          </a:xfrm>
          <a:custGeom>
            <a:rect b="b" l="l" r="r" t="t"/>
            <a:pathLst>
              <a:path extrusionOk="0" h="6634" w="5050">
                <a:moveTo>
                  <a:pt x="4946" y="0"/>
                </a:moveTo>
                <a:cubicBezTo>
                  <a:pt x="4916" y="0"/>
                  <a:pt x="4884" y="11"/>
                  <a:pt x="4861" y="35"/>
                </a:cubicBezTo>
                <a:cubicBezTo>
                  <a:pt x="4527" y="1569"/>
                  <a:pt x="3626" y="2937"/>
                  <a:pt x="2392" y="3904"/>
                </a:cubicBezTo>
                <a:cubicBezTo>
                  <a:pt x="1525" y="4638"/>
                  <a:pt x="458" y="5439"/>
                  <a:pt x="24" y="6539"/>
                </a:cubicBezTo>
                <a:cubicBezTo>
                  <a:pt x="0" y="6587"/>
                  <a:pt x="43" y="6634"/>
                  <a:pt x="94" y="6634"/>
                </a:cubicBezTo>
                <a:cubicBezTo>
                  <a:pt x="115" y="6634"/>
                  <a:pt x="138" y="6626"/>
                  <a:pt x="157" y="6606"/>
                </a:cubicBezTo>
                <a:cubicBezTo>
                  <a:pt x="1091" y="5539"/>
                  <a:pt x="2192" y="4705"/>
                  <a:pt x="3193" y="3737"/>
                </a:cubicBezTo>
                <a:cubicBezTo>
                  <a:pt x="4127" y="2703"/>
                  <a:pt x="4794" y="1469"/>
                  <a:pt x="5027" y="102"/>
                </a:cubicBezTo>
                <a:cubicBezTo>
                  <a:pt x="5049" y="37"/>
                  <a:pt x="5001" y="0"/>
                  <a:pt x="4946"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727" name="Google Shape;727;p52"/>
          <p:cNvPicPr preferRelativeResize="0"/>
          <p:nvPr/>
        </p:nvPicPr>
        <p:blipFill>
          <a:blip r:embed="rId3">
            <a:alphaModFix/>
          </a:blip>
          <a:stretch>
            <a:fillRect/>
          </a:stretch>
        </p:blipFill>
        <p:spPr>
          <a:xfrm>
            <a:off x="4623925" y="1402300"/>
            <a:ext cx="3956127" cy="2277471"/>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1" name="Shape 731"/>
        <p:cNvGrpSpPr/>
        <p:nvPr/>
      </p:nvGrpSpPr>
      <p:grpSpPr>
        <a:xfrm>
          <a:off x="0" y="0"/>
          <a:ext cx="0" cy="0"/>
          <a:chOff x="0" y="0"/>
          <a:chExt cx="0" cy="0"/>
        </a:xfrm>
      </p:grpSpPr>
      <p:sp>
        <p:nvSpPr>
          <p:cNvPr id="732" name="Google Shape;732;p53"/>
          <p:cNvSpPr/>
          <p:nvPr/>
        </p:nvSpPr>
        <p:spPr>
          <a:xfrm>
            <a:off x="3629950" y="4499611"/>
            <a:ext cx="1883710" cy="203798"/>
          </a:xfrm>
          <a:custGeom>
            <a:rect b="b" l="l" r="r" t="t"/>
            <a:pathLst>
              <a:path extrusionOk="0" h="6859" w="117420">
                <a:moveTo>
                  <a:pt x="58710" y="0"/>
                </a:moveTo>
                <a:cubicBezTo>
                  <a:pt x="26289" y="0"/>
                  <a:pt x="0" y="1536"/>
                  <a:pt x="0" y="3429"/>
                </a:cubicBezTo>
                <a:cubicBezTo>
                  <a:pt x="0" y="5322"/>
                  <a:pt x="26289" y="6858"/>
                  <a:pt x="58710" y="6858"/>
                </a:cubicBezTo>
                <a:cubicBezTo>
                  <a:pt x="74283" y="6858"/>
                  <a:pt x="89214" y="6501"/>
                  <a:pt x="100215" y="5858"/>
                </a:cubicBezTo>
                <a:cubicBezTo>
                  <a:pt x="111228" y="5215"/>
                  <a:pt x="117420" y="4334"/>
                  <a:pt x="117420" y="3429"/>
                </a:cubicBezTo>
                <a:cubicBezTo>
                  <a:pt x="117420" y="2524"/>
                  <a:pt x="111228" y="1655"/>
                  <a:pt x="100215" y="1012"/>
                </a:cubicBezTo>
                <a:cubicBezTo>
                  <a:pt x="89214" y="369"/>
                  <a:pt x="74283" y="0"/>
                  <a:pt x="58710"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53"/>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AIM &amp; OBJECTIVE</a:t>
            </a:r>
            <a:endParaRPr/>
          </a:p>
        </p:txBody>
      </p:sp>
      <p:sp>
        <p:nvSpPr>
          <p:cNvPr id="734" name="Google Shape;734;p53"/>
          <p:cNvSpPr/>
          <p:nvPr/>
        </p:nvSpPr>
        <p:spPr>
          <a:xfrm rot="-5400000">
            <a:off x="3082950" y="3053425"/>
            <a:ext cx="2977800" cy="159000"/>
          </a:xfrm>
          <a:prstGeom prst="roundRect">
            <a:avLst>
              <a:gd fmla="val 37736"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53"/>
          <p:cNvSpPr/>
          <p:nvPr/>
        </p:nvSpPr>
        <p:spPr>
          <a:xfrm>
            <a:off x="3795075" y="3125018"/>
            <a:ext cx="1782600" cy="440100"/>
          </a:xfrm>
          <a:prstGeom prst="homePlat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 name="Google Shape;736;p53"/>
          <p:cNvSpPr/>
          <p:nvPr/>
        </p:nvSpPr>
        <p:spPr>
          <a:xfrm>
            <a:off x="3847157" y="3170453"/>
            <a:ext cx="1666500" cy="349200"/>
          </a:xfrm>
          <a:prstGeom prst="homePlate">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Exo 2"/>
                <a:ea typeface="Exo 2"/>
                <a:cs typeface="Exo 2"/>
                <a:sym typeface="Exo 2"/>
              </a:rPr>
              <a:t>OBJECTIVE</a:t>
            </a:r>
            <a:endParaRPr b="1" sz="1900">
              <a:solidFill>
                <a:schemeClr val="lt1"/>
              </a:solidFill>
              <a:latin typeface="Exo 2"/>
              <a:ea typeface="Exo 2"/>
              <a:cs typeface="Exo 2"/>
              <a:sym typeface="Exo 2"/>
            </a:endParaRPr>
          </a:p>
        </p:txBody>
      </p:sp>
      <p:sp>
        <p:nvSpPr>
          <p:cNvPr id="737" name="Google Shape;737;p53"/>
          <p:cNvSpPr/>
          <p:nvPr/>
        </p:nvSpPr>
        <p:spPr>
          <a:xfrm flipH="1">
            <a:off x="3566325" y="2532094"/>
            <a:ext cx="1782600" cy="440100"/>
          </a:xfrm>
          <a:prstGeom prst="homePlat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53"/>
          <p:cNvSpPr/>
          <p:nvPr/>
        </p:nvSpPr>
        <p:spPr>
          <a:xfrm flipH="1">
            <a:off x="3630343" y="2577529"/>
            <a:ext cx="1666500" cy="349200"/>
          </a:xfrm>
          <a:prstGeom prst="homePlate">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Exo 2"/>
                <a:ea typeface="Exo 2"/>
                <a:cs typeface="Exo 2"/>
                <a:sym typeface="Exo 2"/>
              </a:rPr>
              <a:t>ANALYSIS</a:t>
            </a:r>
            <a:endParaRPr b="1" sz="1900">
              <a:solidFill>
                <a:schemeClr val="lt1"/>
              </a:solidFill>
              <a:latin typeface="Exo 2"/>
              <a:ea typeface="Exo 2"/>
              <a:cs typeface="Exo 2"/>
              <a:sym typeface="Exo 2"/>
            </a:endParaRPr>
          </a:p>
        </p:txBody>
      </p:sp>
      <p:sp>
        <p:nvSpPr>
          <p:cNvPr id="739" name="Google Shape;739;p53"/>
          <p:cNvSpPr/>
          <p:nvPr/>
        </p:nvSpPr>
        <p:spPr>
          <a:xfrm>
            <a:off x="3795075" y="1939170"/>
            <a:ext cx="1782600" cy="440100"/>
          </a:xfrm>
          <a:prstGeom prst="homePlate">
            <a:avLst>
              <a:gd fmla="val 50000" name="adj"/>
            </a:avLst>
          </a:prstGeom>
          <a:solidFill>
            <a:schemeClr val="accent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53"/>
          <p:cNvSpPr/>
          <p:nvPr/>
        </p:nvSpPr>
        <p:spPr>
          <a:xfrm>
            <a:off x="3847157" y="1984605"/>
            <a:ext cx="1666500" cy="349200"/>
          </a:xfrm>
          <a:prstGeom prst="homePlate">
            <a:avLst>
              <a:gd fmla="val 50000" name="adj"/>
            </a:avLst>
          </a:prstGeom>
          <a:no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1900">
                <a:solidFill>
                  <a:schemeClr val="lt1"/>
                </a:solidFill>
                <a:latin typeface="Exo 2"/>
                <a:ea typeface="Exo 2"/>
                <a:cs typeface="Exo 2"/>
                <a:sym typeface="Exo 2"/>
              </a:rPr>
              <a:t>FOCUS</a:t>
            </a:r>
            <a:endParaRPr b="1" sz="1900">
              <a:solidFill>
                <a:schemeClr val="lt1"/>
              </a:solidFill>
              <a:latin typeface="Exo 2"/>
              <a:ea typeface="Exo 2"/>
              <a:cs typeface="Exo 2"/>
              <a:sym typeface="Exo 2"/>
            </a:endParaRPr>
          </a:p>
        </p:txBody>
      </p:sp>
      <p:sp>
        <p:nvSpPr>
          <p:cNvPr id="741" name="Google Shape;741;p53"/>
          <p:cNvSpPr txBox="1"/>
          <p:nvPr/>
        </p:nvSpPr>
        <p:spPr>
          <a:xfrm>
            <a:off x="5750315" y="3043774"/>
            <a:ext cx="2118300" cy="53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900">
                <a:solidFill>
                  <a:schemeClr val="accent5"/>
                </a:solidFill>
                <a:latin typeface="Exo 2"/>
                <a:ea typeface="Exo 2"/>
                <a:cs typeface="Exo 2"/>
                <a:sym typeface="Exo 2"/>
              </a:rPr>
              <a:t>OBJECTIVE</a:t>
            </a:r>
            <a:endParaRPr b="1" sz="1900">
              <a:solidFill>
                <a:schemeClr val="accent5"/>
              </a:solidFill>
              <a:latin typeface="Exo 2"/>
              <a:ea typeface="Exo 2"/>
              <a:cs typeface="Exo 2"/>
              <a:sym typeface="Exo 2"/>
            </a:endParaRPr>
          </a:p>
        </p:txBody>
      </p:sp>
      <p:sp>
        <p:nvSpPr>
          <p:cNvPr id="742" name="Google Shape;742;p53"/>
          <p:cNvSpPr txBox="1"/>
          <p:nvPr/>
        </p:nvSpPr>
        <p:spPr>
          <a:xfrm>
            <a:off x="5750315" y="3422965"/>
            <a:ext cx="2118300" cy="75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latin typeface="Barlow"/>
                <a:ea typeface="Barlow"/>
                <a:cs typeface="Barlow"/>
                <a:sym typeface="Barlow"/>
              </a:rPr>
              <a:t>Analyzing urbanization patterns in the UAE and Singapore to understand their global environmental impacts.</a:t>
            </a:r>
            <a:endParaRPr>
              <a:solidFill>
                <a:schemeClr val="dk2"/>
              </a:solidFill>
              <a:latin typeface="Barlow"/>
              <a:ea typeface="Barlow"/>
              <a:cs typeface="Barlow"/>
              <a:sym typeface="Barlow"/>
            </a:endParaRPr>
          </a:p>
        </p:txBody>
      </p:sp>
      <p:sp>
        <p:nvSpPr>
          <p:cNvPr id="743" name="Google Shape;743;p53"/>
          <p:cNvSpPr txBox="1"/>
          <p:nvPr/>
        </p:nvSpPr>
        <p:spPr>
          <a:xfrm>
            <a:off x="5750315" y="1328055"/>
            <a:ext cx="2118300" cy="53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900">
                <a:solidFill>
                  <a:schemeClr val="accent5"/>
                </a:solidFill>
                <a:latin typeface="Exo 2"/>
                <a:ea typeface="Exo 2"/>
                <a:cs typeface="Exo 2"/>
                <a:sym typeface="Exo 2"/>
              </a:rPr>
              <a:t>FOCUS</a:t>
            </a:r>
            <a:endParaRPr b="1" sz="1900">
              <a:solidFill>
                <a:schemeClr val="accent5"/>
              </a:solidFill>
              <a:latin typeface="Exo 2"/>
              <a:ea typeface="Exo 2"/>
              <a:cs typeface="Exo 2"/>
              <a:sym typeface="Exo 2"/>
            </a:endParaRPr>
          </a:p>
        </p:txBody>
      </p:sp>
      <p:sp>
        <p:nvSpPr>
          <p:cNvPr id="744" name="Google Shape;744;p53"/>
          <p:cNvSpPr txBox="1"/>
          <p:nvPr/>
        </p:nvSpPr>
        <p:spPr>
          <a:xfrm>
            <a:off x="5750315" y="1707255"/>
            <a:ext cx="2118300" cy="75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500"/>
              </a:spcAft>
              <a:buNone/>
            </a:pPr>
            <a:r>
              <a:rPr lang="en">
                <a:latin typeface="Barlow"/>
                <a:ea typeface="Barlow"/>
                <a:cs typeface="Barlow"/>
                <a:sym typeface="Barlow"/>
              </a:rPr>
              <a:t>Urban expansion, forestry changes, ecological reserves, and environmental impact.</a:t>
            </a:r>
            <a:endParaRPr>
              <a:solidFill>
                <a:schemeClr val="dk2"/>
              </a:solidFill>
              <a:latin typeface="Barlow"/>
              <a:ea typeface="Barlow"/>
              <a:cs typeface="Barlow"/>
              <a:sym typeface="Barlow"/>
            </a:endParaRPr>
          </a:p>
        </p:txBody>
      </p:sp>
      <p:sp>
        <p:nvSpPr>
          <p:cNvPr id="745" name="Google Shape;745;p53"/>
          <p:cNvSpPr txBox="1"/>
          <p:nvPr/>
        </p:nvSpPr>
        <p:spPr>
          <a:xfrm>
            <a:off x="1122685" y="2377979"/>
            <a:ext cx="2118300" cy="5316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900">
                <a:solidFill>
                  <a:schemeClr val="accent5"/>
                </a:solidFill>
                <a:latin typeface="Exo 2"/>
                <a:ea typeface="Exo 2"/>
                <a:cs typeface="Exo 2"/>
                <a:sym typeface="Exo 2"/>
              </a:rPr>
              <a:t>COMPARATIVE ANALYSIS</a:t>
            </a:r>
            <a:endParaRPr b="1" sz="1900">
              <a:solidFill>
                <a:schemeClr val="accent5"/>
              </a:solidFill>
              <a:latin typeface="Exo 2"/>
              <a:ea typeface="Exo 2"/>
              <a:cs typeface="Exo 2"/>
              <a:sym typeface="Exo 2"/>
            </a:endParaRPr>
          </a:p>
        </p:txBody>
      </p:sp>
      <p:sp>
        <p:nvSpPr>
          <p:cNvPr id="746" name="Google Shape;746;p53"/>
          <p:cNvSpPr txBox="1"/>
          <p:nvPr/>
        </p:nvSpPr>
        <p:spPr>
          <a:xfrm>
            <a:off x="1063648" y="2833375"/>
            <a:ext cx="2634600" cy="753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Barlow"/>
                <a:ea typeface="Barlow"/>
                <a:cs typeface="Barlow"/>
                <a:sym typeface="Barlow"/>
              </a:rPr>
              <a:t>Examine and compare the urbanization, ecological changes, and industrial growth in the UAE and Singapore since their independence.</a:t>
            </a:r>
            <a:endParaRPr>
              <a:solidFill>
                <a:schemeClr val="dk2"/>
              </a:solidFill>
              <a:latin typeface="Barlow"/>
              <a:ea typeface="Barlow"/>
              <a:cs typeface="Barlow"/>
              <a:sym typeface="Barlow"/>
            </a:endParaRPr>
          </a:p>
        </p:txBody>
      </p:sp>
      <p:grpSp>
        <p:nvGrpSpPr>
          <p:cNvPr id="747" name="Google Shape;747;p53"/>
          <p:cNvGrpSpPr/>
          <p:nvPr/>
        </p:nvGrpSpPr>
        <p:grpSpPr>
          <a:xfrm rot="2700277">
            <a:off x="4279961" y="1146590"/>
            <a:ext cx="584079" cy="584079"/>
            <a:chOff x="1662975" y="1078284"/>
            <a:chExt cx="666300" cy="666300"/>
          </a:xfrm>
        </p:grpSpPr>
        <p:sp>
          <p:nvSpPr>
            <p:cNvPr id="748" name="Google Shape;748;p53"/>
            <p:cNvSpPr/>
            <p:nvPr/>
          </p:nvSpPr>
          <p:spPr>
            <a:xfrm>
              <a:off x="1662975" y="1078284"/>
              <a:ext cx="666300" cy="666300"/>
            </a:xfrm>
            <a:prstGeom prst="roundRect">
              <a:avLst>
                <a:gd fmla="val 1460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 name="Google Shape;749;p53"/>
            <p:cNvSpPr/>
            <p:nvPr/>
          </p:nvSpPr>
          <p:spPr>
            <a:xfrm>
              <a:off x="1701454" y="1116751"/>
              <a:ext cx="589500" cy="589500"/>
            </a:xfrm>
            <a:prstGeom prst="roundRect">
              <a:avLst>
                <a:gd fmla="val 16667"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 name="Google Shape;750;p53"/>
          <p:cNvGrpSpPr/>
          <p:nvPr/>
        </p:nvGrpSpPr>
        <p:grpSpPr>
          <a:xfrm>
            <a:off x="4439159" y="1272255"/>
            <a:ext cx="343170" cy="326415"/>
            <a:chOff x="-6690625" y="3631325"/>
            <a:chExt cx="307225" cy="292225"/>
          </a:xfrm>
        </p:grpSpPr>
        <p:sp>
          <p:nvSpPr>
            <p:cNvPr id="751" name="Google Shape;751;p53"/>
            <p:cNvSpPr/>
            <p:nvPr/>
          </p:nvSpPr>
          <p:spPr>
            <a:xfrm>
              <a:off x="-6690625" y="3631325"/>
              <a:ext cx="222925" cy="292225"/>
            </a:xfrm>
            <a:custGeom>
              <a:rect b="b" l="l" r="r" t="t"/>
              <a:pathLst>
                <a:path extrusionOk="0" h="11689" w="8917">
                  <a:moveTo>
                    <a:pt x="5861" y="2773"/>
                  </a:moveTo>
                  <a:cubicBezTo>
                    <a:pt x="6270" y="2773"/>
                    <a:pt x="6333" y="3435"/>
                    <a:pt x="5861" y="3435"/>
                  </a:cubicBezTo>
                  <a:lnTo>
                    <a:pt x="3813" y="3435"/>
                  </a:lnTo>
                  <a:cubicBezTo>
                    <a:pt x="3372" y="3435"/>
                    <a:pt x="3340" y="2773"/>
                    <a:pt x="3813" y="2773"/>
                  </a:cubicBezTo>
                  <a:close/>
                  <a:moveTo>
                    <a:pt x="2742" y="0"/>
                  </a:moveTo>
                  <a:lnTo>
                    <a:pt x="2742" y="2395"/>
                  </a:lnTo>
                  <a:cubicBezTo>
                    <a:pt x="2742" y="2584"/>
                    <a:pt x="2584" y="2741"/>
                    <a:pt x="2395" y="2741"/>
                  </a:cubicBezTo>
                  <a:lnTo>
                    <a:pt x="1" y="2741"/>
                  </a:lnTo>
                  <a:lnTo>
                    <a:pt x="1" y="10649"/>
                  </a:lnTo>
                  <a:cubicBezTo>
                    <a:pt x="1" y="11216"/>
                    <a:pt x="473" y="11689"/>
                    <a:pt x="1009" y="11689"/>
                  </a:cubicBezTo>
                  <a:lnTo>
                    <a:pt x="7909" y="11689"/>
                  </a:lnTo>
                  <a:cubicBezTo>
                    <a:pt x="8444" y="11689"/>
                    <a:pt x="8917" y="11248"/>
                    <a:pt x="8917" y="10649"/>
                  </a:cubicBezTo>
                  <a:lnTo>
                    <a:pt x="8917" y="7751"/>
                  </a:lnTo>
                  <a:lnTo>
                    <a:pt x="6491" y="10177"/>
                  </a:lnTo>
                  <a:cubicBezTo>
                    <a:pt x="6491" y="10271"/>
                    <a:pt x="6428" y="10303"/>
                    <a:pt x="6365" y="10303"/>
                  </a:cubicBezTo>
                  <a:lnTo>
                    <a:pt x="4317" y="10901"/>
                  </a:lnTo>
                  <a:cubicBezTo>
                    <a:pt x="4198" y="10938"/>
                    <a:pt x="4080" y="10955"/>
                    <a:pt x="3967" y="10955"/>
                  </a:cubicBezTo>
                  <a:cubicBezTo>
                    <a:pt x="3209" y="10955"/>
                    <a:pt x="2625" y="10192"/>
                    <a:pt x="2899" y="9452"/>
                  </a:cubicBezTo>
                  <a:lnTo>
                    <a:pt x="3057" y="8979"/>
                  </a:lnTo>
                  <a:lnTo>
                    <a:pt x="1765" y="8979"/>
                  </a:lnTo>
                  <a:cubicBezTo>
                    <a:pt x="1324" y="8979"/>
                    <a:pt x="1293" y="8255"/>
                    <a:pt x="1765" y="8255"/>
                  </a:cubicBezTo>
                  <a:lnTo>
                    <a:pt x="3277" y="8255"/>
                  </a:lnTo>
                  <a:lnTo>
                    <a:pt x="3529" y="7593"/>
                  </a:lnTo>
                  <a:lnTo>
                    <a:pt x="1797" y="7593"/>
                  </a:lnTo>
                  <a:cubicBezTo>
                    <a:pt x="1356" y="7593"/>
                    <a:pt x="1324" y="6869"/>
                    <a:pt x="1797" y="6869"/>
                  </a:cubicBezTo>
                  <a:lnTo>
                    <a:pt x="4034" y="6869"/>
                  </a:lnTo>
                  <a:lnTo>
                    <a:pt x="4695" y="6207"/>
                  </a:lnTo>
                  <a:lnTo>
                    <a:pt x="1765" y="6207"/>
                  </a:lnTo>
                  <a:cubicBezTo>
                    <a:pt x="1324" y="6207"/>
                    <a:pt x="1293" y="5514"/>
                    <a:pt x="1765" y="5514"/>
                  </a:cubicBezTo>
                  <a:lnTo>
                    <a:pt x="5388" y="5514"/>
                  </a:lnTo>
                  <a:lnTo>
                    <a:pt x="6050" y="4821"/>
                  </a:lnTo>
                  <a:lnTo>
                    <a:pt x="1734" y="4821"/>
                  </a:lnTo>
                  <a:cubicBezTo>
                    <a:pt x="1293" y="4821"/>
                    <a:pt x="1261" y="4128"/>
                    <a:pt x="1734" y="4128"/>
                  </a:cubicBezTo>
                  <a:lnTo>
                    <a:pt x="6711" y="4128"/>
                  </a:lnTo>
                  <a:cubicBezTo>
                    <a:pt x="6963" y="3876"/>
                    <a:pt x="8696" y="2080"/>
                    <a:pt x="8917" y="1891"/>
                  </a:cubicBezTo>
                  <a:lnTo>
                    <a:pt x="8917" y="1009"/>
                  </a:lnTo>
                  <a:cubicBezTo>
                    <a:pt x="8917" y="473"/>
                    <a:pt x="8507" y="0"/>
                    <a:pt x="790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53"/>
            <p:cNvSpPr/>
            <p:nvPr/>
          </p:nvSpPr>
          <p:spPr>
            <a:xfrm>
              <a:off x="-6604350" y="3832175"/>
              <a:ext cx="58675" cy="56550"/>
            </a:xfrm>
            <a:custGeom>
              <a:rect b="b" l="l" r="r" t="t"/>
              <a:pathLst>
                <a:path extrusionOk="0" h="2262" w="2347">
                  <a:moveTo>
                    <a:pt x="614" y="0"/>
                  </a:moveTo>
                  <a:lnTo>
                    <a:pt x="110" y="1607"/>
                  </a:lnTo>
                  <a:cubicBezTo>
                    <a:pt x="1" y="1934"/>
                    <a:pt x="222" y="2262"/>
                    <a:pt x="550" y="2262"/>
                  </a:cubicBezTo>
                  <a:cubicBezTo>
                    <a:pt x="600" y="2262"/>
                    <a:pt x="654" y="2254"/>
                    <a:pt x="709" y="2237"/>
                  </a:cubicBezTo>
                  <a:lnTo>
                    <a:pt x="2347" y="1701"/>
                  </a:lnTo>
                  <a:lnTo>
                    <a:pt x="61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53"/>
            <p:cNvSpPr/>
            <p:nvPr/>
          </p:nvSpPr>
          <p:spPr>
            <a:xfrm>
              <a:off x="-6470875" y="3684775"/>
              <a:ext cx="87475" cy="71800"/>
            </a:xfrm>
            <a:custGeom>
              <a:rect b="b" l="l" r="r" t="t"/>
              <a:pathLst>
                <a:path extrusionOk="0" h="2872" w="3499">
                  <a:moveTo>
                    <a:pt x="1479" y="1"/>
                  </a:moveTo>
                  <a:cubicBezTo>
                    <a:pt x="1176" y="1"/>
                    <a:pt x="868" y="114"/>
                    <a:pt x="599" y="383"/>
                  </a:cubicBezTo>
                  <a:lnTo>
                    <a:pt x="1" y="950"/>
                  </a:lnTo>
                  <a:lnTo>
                    <a:pt x="1954" y="2872"/>
                  </a:lnTo>
                  <a:lnTo>
                    <a:pt x="2521" y="2305"/>
                  </a:lnTo>
                  <a:cubicBezTo>
                    <a:pt x="3498" y="1352"/>
                    <a:pt x="2524" y="1"/>
                    <a:pt x="147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53"/>
            <p:cNvSpPr/>
            <p:nvPr/>
          </p:nvSpPr>
          <p:spPr>
            <a:xfrm>
              <a:off x="-6578775" y="3721900"/>
              <a:ext cx="143375" cy="143375"/>
            </a:xfrm>
            <a:custGeom>
              <a:rect b="b" l="l" r="r" t="t"/>
              <a:pathLst>
                <a:path extrusionOk="0" h="5735" w="5735">
                  <a:moveTo>
                    <a:pt x="3813" y="1"/>
                  </a:moveTo>
                  <a:lnTo>
                    <a:pt x="1" y="3813"/>
                  </a:lnTo>
                  <a:lnTo>
                    <a:pt x="1922" y="5734"/>
                  </a:lnTo>
                  <a:lnTo>
                    <a:pt x="4474" y="3183"/>
                  </a:lnTo>
                  <a:lnTo>
                    <a:pt x="5734" y="1922"/>
                  </a:lnTo>
                  <a:lnTo>
                    <a:pt x="381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53"/>
            <p:cNvSpPr/>
            <p:nvPr/>
          </p:nvSpPr>
          <p:spPr>
            <a:xfrm>
              <a:off x="-6685100" y="3636850"/>
              <a:ext cx="47275" cy="46475"/>
            </a:xfrm>
            <a:custGeom>
              <a:rect b="b" l="l" r="r" t="t"/>
              <a:pathLst>
                <a:path extrusionOk="0" h="1859" w="1891">
                  <a:moveTo>
                    <a:pt x="1891" y="0"/>
                  </a:moveTo>
                  <a:lnTo>
                    <a:pt x="0" y="1859"/>
                  </a:lnTo>
                  <a:lnTo>
                    <a:pt x="1891" y="1859"/>
                  </a:lnTo>
                  <a:lnTo>
                    <a:pt x="189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34"/>
                                        </p:tgtEl>
                                        <p:attrNameLst>
                                          <p:attrName>style.visibility</p:attrName>
                                        </p:attrNameLst>
                                      </p:cBhvr>
                                      <p:to>
                                        <p:strVal val="visible"/>
                                      </p:to>
                                    </p:set>
                                    <p:animEffect filter="fade" transition="in">
                                      <p:cBhvr>
                                        <p:cTn dur="1000"/>
                                        <p:tgtEl>
                                          <p:spTgt spid="734"/>
                                        </p:tgtEl>
                                      </p:cBhvr>
                                    </p:animEffect>
                                  </p:childTnLst>
                                </p:cTn>
                              </p:par>
                              <p:par>
                                <p:cTn fill="hold" nodeType="withEffect" presetClass="entr" presetID="10" presetSubtype="0">
                                  <p:stCondLst>
                                    <p:cond delay="0"/>
                                  </p:stCondLst>
                                  <p:childTnLst>
                                    <p:set>
                                      <p:cBhvr>
                                        <p:cTn dur="1" fill="hold">
                                          <p:stCondLst>
                                            <p:cond delay="0"/>
                                          </p:stCondLst>
                                        </p:cTn>
                                        <p:tgtEl>
                                          <p:spTgt spid="735"/>
                                        </p:tgtEl>
                                        <p:attrNameLst>
                                          <p:attrName>style.visibility</p:attrName>
                                        </p:attrNameLst>
                                      </p:cBhvr>
                                      <p:to>
                                        <p:strVal val="visible"/>
                                      </p:to>
                                    </p:set>
                                    <p:animEffect filter="fade" transition="in">
                                      <p:cBhvr>
                                        <p:cTn dur="1000"/>
                                        <p:tgtEl>
                                          <p:spTgt spid="735"/>
                                        </p:tgtEl>
                                      </p:cBhvr>
                                    </p:animEffect>
                                  </p:childTnLst>
                                </p:cTn>
                              </p:par>
                              <p:par>
                                <p:cTn fill="hold" nodeType="withEffect" presetClass="entr" presetID="10" presetSubtype="0">
                                  <p:stCondLst>
                                    <p:cond delay="0"/>
                                  </p:stCondLst>
                                  <p:childTnLst>
                                    <p:set>
                                      <p:cBhvr>
                                        <p:cTn dur="1" fill="hold">
                                          <p:stCondLst>
                                            <p:cond delay="0"/>
                                          </p:stCondLst>
                                        </p:cTn>
                                        <p:tgtEl>
                                          <p:spTgt spid="736"/>
                                        </p:tgtEl>
                                        <p:attrNameLst>
                                          <p:attrName>style.visibility</p:attrName>
                                        </p:attrNameLst>
                                      </p:cBhvr>
                                      <p:to>
                                        <p:strVal val="visible"/>
                                      </p:to>
                                    </p:set>
                                    <p:animEffect filter="fade" transition="in">
                                      <p:cBhvr>
                                        <p:cTn dur="1000"/>
                                        <p:tgtEl>
                                          <p:spTgt spid="736"/>
                                        </p:tgtEl>
                                      </p:cBhvr>
                                    </p:animEffect>
                                  </p:childTnLst>
                                </p:cTn>
                              </p:par>
                              <p:par>
                                <p:cTn fill="hold" nodeType="withEffect" presetClass="entr" presetID="10" presetSubtype="0">
                                  <p:stCondLst>
                                    <p:cond delay="0"/>
                                  </p:stCondLst>
                                  <p:childTnLst>
                                    <p:set>
                                      <p:cBhvr>
                                        <p:cTn dur="1" fill="hold">
                                          <p:stCondLst>
                                            <p:cond delay="0"/>
                                          </p:stCondLst>
                                        </p:cTn>
                                        <p:tgtEl>
                                          <p:spTgt spid="737"/>
                                        </p:tgtEl>
                                        <p:attrNameLst>
                                          <p:attrName>style.visibility</p:attrName>
                                        </p:attrNameLst>
                                      </p:cBhvr>
                                      <p:to>
                                        <p:strVal val="visible"/>
                                      </p:to>
                                    </p:set>
                                    <p:animEffect filter="fade" transition="in">
                                      <p:cBhvr>
                                        <p:cTn dur="1000"/>
                                        <p:tgtEl>
                                          <p:spTgt spid="737"/>
                                        </p:tgtEl>
                                      </p:cBhvr>
                                    </p:animEffect>
                                  </p:childTnLst>
                                </p:cTn>
                              </p:par>
                              <p:par>
                                <p:cTn fill="hold" nodeType="withEffect" presetClass="entr" presetID="10" presetSubtype="0">
                                  <p:stCondLst>
                                    <p:cond delay="0"/>
                                  </p:stCondLst>
                                  <p:childTnLst>
                                    <p:set>
                                      <p:cBhvr>
                                        <p:cTn dur="1" fill="hold">
                                          <p:stCondLst>
                                            <p:cond delay="0"/>
                                          </p:stCondLst>
                                        </p:cTn>
                                        <p:tgtEl>
                                          <p:spTgt spid="738"/>
                                        </p:tgtEl>
                                        <p:attrNameLst>
                                          <p:attrName>style.visibility</p:attrName>
                                        </p:attrNameLst>
                                      </p:cBhvr>
                                      <p:to>
                                        <p:strVal val="visible"/>
                                      </p:to>
                                    </p:set>
                                    <p:animEffect filter="fade" transition="in">
                                      <p:cBhvr>
                                        <p:cTn dur="1000"/>
                                        <p:tgtEl>
                                          <p:spTgt spid="738"/>
                                        </p:tgtEl>
                                      </p:cBhvr>
                                    </p:animEffect>
                                  </p:childTnLst>
                                </p:cTn>
                              </p:par>
                              <p:par>
                                <p:cTn fill="hold" nodeType="withEffect" presetClass="entr" presetID="10" presetSubtype="0">
                                  <p:stCondLst>
                                    <p:cond delay="0"/>
                                  </p:stCondLst>
                                  <p:childTnLst>
                                    <p:set>
                                      <p:cBhvr>
                                        <p:cTn dur="1" fill="hold">
                                          <p:stCondLst>
                                            <p:cond delay="0"/>
                                          </p:stCondLst>
                                        </p:cTn>
                                        <p:tgtEl>
                                          <p:spTgt spid="739"/>
                                        </p:tgtEl>
                                        <p:attrNameLst>
                                          <p:attrName>style.visibility</p:attrName>
                                        </p:attrNameLst>
                                      </p:cBhvr>
                                      <p:to>
                                        <p:strVal val="visible"/>
                                      </p:to>
                                    </p:set>
                                    <p:animEffect filter="fade" transition="in">
                                      <p:cBhvr>
                                        <p:cTn dur="1000"/>
                                        <p:tgtEl>
                                          <p:spTgt spid="739"/>
                                        </p:tgtEl>
                                      </p:cBhvr>
                                    </p:animEffect>
                                  </p:childTnLst>
                                </p:cTn>
                              </p:par>
                              <p:par>
                                <p:cTn fill="hold" nodeType="withEffect" presetClass="entr" presetID="10" presetSubtype="0">
                                  <p:stCondLst>
                                    <p:cond delay="0"/>
                                  </p:stCondLst>
                                  <p:childTnLst>
                                    <p:set>
                                      <p:cBhvr>
                                        <p:cTn dur="1" fill="hold">
                                          <p:stCondLst>
                                            <p:cond delay="0"/>
                                          </p:stCondLst>
                                        </p:cTn>
                                        <p:tgtEl>
                                          <p:spTgt spid="740"/>
                                        </p:tgtEl>
                                        <p:attrNameLst>
                                          <p:attrName>style.visibility</p:attrName>
                                        </p:attrNameLst>
                                      </p:cBhvr>
                                      <p:to>
                                        <p:strVal val="visible"/>
                                      </p:to>
                                    </p:set>
                                    <p:animEffect filter="fade" transition="in">
                                      <p:cBhvr>
                                        <p:cTn dur="1000"/>
                                        <p:tgtEl>
                                          <p:spTgt spid="740"/>
                                        </p:tgtEl>
                                      </p:cBhvr>
                                    </p:animEffect>
                                  </p:childTnLst>
                                </p:cTn>
                              </p:par>
                              <p:par>
                                <p:cTn fill="hold" nodeType="withEffect" presetClass="entr" presetID="10" presetSubtype="0">
                                  <p:stCondLst>
                                    <p:cond delay="0"/>
                                  </p:stCondLst>
                                  <p:childTnLst>
                                    <p:set>
                                      <p:cBhvr>
                                        <p:cTn dur="1" fill="hold">
                                          <p:stCondLst>
                                            <p:cond delay="0"/>
                                          </p:stCondLst>
                                        </p:cTn>
                                        <p:tgtEl>
                                          <p:spTgt spid="747"/>
                                        </p:tgtEl>
                                        <p:attrNameLst>
                                          <p:attrName>style.visibility</p:attrName>
                                        </p:attrNameLst>
                                      </p:cBhvr>
                                      <p:to>
                                        <p:strVal val="visible"/>
                                      </p:to>
                                    </p:set>
                                    <p:animEffect filter="fade" transition="in">
                                      <p:cBhvr>
                                        <p:cTn dur="1000"/>
                                        <p:tgtEl>
                                          <p:spTgt spid="747"/>
                                        </p:tgtEl>
                                      </p:cBhvr>
                                    </p:animEffect>
                                  </p:childTnLst>
                                </p:cTn>
                              </p:par>
                              <p:par>
                                <p:cTn fill="hold" nodeType="withEffect" presetClass="entr" presetID="10" presetSubtype="0">
                                  <p:stCondLst>
                                    <p:cond delay="0"/>
                                  </p:stCondLst>
                                  <p:childTnLst>
                                    <p:set>
                                      <p:cBhvr>
                                        <p:cTn dur="1" fill="hold">
                                          <p:stCondLst>
                                            <p:cond delay="0"/>
                                          </p:stCondLst>
                                        </p:cTn>
                                        <p:tgtEl>
                                          <p:spTgt spid="750"/>
                                        </p:tgtEl>
                                        <p:attrNameLst>
                                          <p:attrName>style.visibility</p:attrName>
                                        </p:attrNameLst>
                                      </p:cBhvr>
                                      <p:to>
                                        <p:strVal val="visible"/>
                                      </p:to>
                                    </p:set>
                                    <p:animEffect filter="fade" transition="in">
                                      <p:cBhvr>
                                        <p:cTn dur="1000"/>
                                        <p:tgtEl>
                                          <p:spTgt spid="750"/>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45"/>
                                        </p:tgtEl>
                                        <p:attrNameLst>
                                          <p:attrName>style.visibility</p:attrName>
                                        </p:attrNameLst>
                                      </p:cBhvr>
                                      <p:to>
                                        <p:strVal val="visible"/>
                                      </p:to>
                                    </p:set>
                                    <p:animEffect filter="fade" transition="in">
                                      <p:cBhvr>
                                        <p:cTn dur="1000"/>
                                        <p:tgtEl>
                                          <p:spTgt spid="745"/>
                                        </p:tgtEl>
                                      </p:cBhvr>
                                    </p:animEffect>
                                  </p:childTnLst>
                                </p:cTn>
                              </p:par>
                              <p:par>
                                <p:cTn fill="hold" nodeType="withEffect" presetClass="entr" presetID="10" presetSubtype="0">
                                  <p:stCondLst>
                                    <p:cond delay="0"/>
                                  </p:stCondLst>
                                  <p:childTnLst>
                                    <p:set>
                                      <p:cBhvr>
                                        <p:cTn dur="1" fill="hold">
                                          <p:stCondLst>
                                            <p:cond delay="0"/>
                                          </p:stCondLst>
                                        </p:cTn>
                                        <p:tgtEl>
                                          <p:spTgt spid="746"/>
                                        </p:tgtEl>
                                        <p:attrNameLst>
                                          <p:attrName>style.visibility</p:attrName>
                                        </p:attrNameLst>
                                      </p:cBhvr>
                                      <p:to>
                                        <p:strVal val="visible"/>
                                      </p:to>
                                    </p:set>
                                    <p:animEffect filter="fade" transition="in">
                                      <p:cBhvr>
                                        <p:cTn dur="1000"/>
                                        <p:tgtEl>
                                          <p:spTgt spid="746"/>
                                        </p:tgtEl>
                                      </p:cBhvr>
                                    </p:animEffect>
                                  </p:childTnLst>
                                </p:cTn>
                              </p:par>
                            </p:childTnLst>
                          </p:cTn>
                        </p:par>
                        <p:par>
                          <p:cTn fill="hold">
                            <p:stCondLst>
                              <p:cond delay="2000"/>
                            </p:stCondLst>
                            <p:childTnLst>
                              <p:par>
                                <p:cTn fill="hold" nodeType="afterEffect" presetClass="entr" presetID="10" presetSubtype="0">
                                  <p:stCondLst>
                                    <p:cond delay="0"/>
                                  </p:stCondLst>
                                  <p:childTnLst>
                                    <p:set>
                                      <p:cBhvr>
                                        <p:cTn dur="1" fill="hold">
                                          <p:stCondLst>
                                            <p:cond delay="0"/>
                                          </p:stCondLst>
                                        </p:cTn>
                                        <p:tgtEl>
                                          <p:spTgt spid="743"/>
                                        </p:tgtEl>
                                        <p:attrNameLst>
                                          <p:attrName>style.visibility</p:attrName>
                                        </p:attrNameLst>
                                      </p:cBhvr>
                                      <p:to>
                                        <p:strVal val="visible"/>
                                      </p:to>
                                    </p:set>
                                    <p:animEffect filter="fade" transition="in">
                                      <p:cBhvr>
                                        <p:cTn dur="1000"/>
                                        <p:tgtEl>
                                          <p:spTgt spid="743"/>
                                        </p:tgtEl>
                                      </p:cBhvr>
                                    </p:animEffect>
                                  </p:childTnLst>
                                </p:cTn>
                              </p:par>
                              <p:par>
                                <p:cTn fill="hold" nodeType="withEffect" presetClass="entr" presetID="10" presetSubtype="0">
                                  <p:stCondLst>
                                    <p:cond delay="0"/>
                                  </p:stCondLst>
                                  <p:childTnLst>
                                    <p:set>
                                      <p:cBhvr>
                                        <p:cTn dur="1" fill="hold">
                                          <p:stCondLst>
                                            <p:cond delay="0"/>
                                          </p:stCondLst>
                                        </p:cTn>
                                        <p:tgtEl>
                                          <p:spTgt spid="744"/>
                                        </p:tgtEl>
                                        <p:attrNameLst>
                                          <p:attrName>style.visibility</p:attrName>
                                        </p:attrNameLst>
                                      </p:cBhvr>
                                      <p:to>
                                        <p:strVal val="visible"/>
                                      </p:to>
                                    </p:set>
                                    <p:animEffect filter="fade" transition="in">
                                      <p:cBhvr>
                                        <p:cTn dur="1000"/>
                                        <p:tgtEl>
                                          <p:spTgt spid="744"/>
                                        </p:tgtEl>
                                      </p:cBhvr>
                                    </p:animEffect>
                                  </p:childTnLst>
                                </p:cTn>
                              </p:par>
                            </p:childTnLst>
                          </p:cTn>
                        </p:par>
                        <p:par>
                          <p:cTn fill="hold">
                            <p:stCondLst>
                              <p:cond delay="3000"/>
                            </p:stCondLst>
                            <p:childTnLst>
                              <p:par>
                                <p:cTn fill="hold" nodeType="afterEffect" presetClass="entr" presetID="10" presetSubtype="0">
                                  <p:stCondLst>
                                    <p:cond delay="0"/>
                                  </p:stCondLst>
                                  <p:childTnLst>
                                    <p:set>
                                      <p:cBhvr>
                                        <p:cTn dur="1" fill="hold">
                                          <p:stCondLst>
                                            <p:cond delay="0"/>
                                          </p:stCondLst>
                                        </p:cTn>
                                        <p:tgtEl>
                                          <p:spTgt spid="741"/>
                                        </p:tgtEl>
                                        <p:attrNameLst>
                                          <p:attrName>style.visibility</p:attrName>
                                        </p:attrNameLst>
                                      </p:cBhvr>
                                      <p:to>
                                        <p:strVal val="visible"/>
                                      </p:to>
                                    </p:set>
                                    <p:animEffect filter="fade" transition="in">
                                      <p:cBhvr>
                                        <p:cTn dur="1000"/>
                                        <p:tgtEl>
                                          <p:spTgt spid="741"/>
                                        </p:tgtEl>
                                      </p:cBhvr>
                                    </p:animEffect>
                                  </p:childTnLst>
                                </p:cTn>
                              </p:par>
                              <p:par>
                                <p:cTn fill="hold" nodeType="withEffect" presetClass="entr" presetID="10" presetSubtype="0">
                                  <p:stCondLst>
                                    <p:cond delay="0"/>
                                  </p:stCondLst>
                                  <p:childTnLst>
                                    <p:set>
                                      <p:cBhvr>
                                        <p:cTn dur="1" fill="hold">
                                          <p:stCondLst>
                                            <p:cond delay="0"/>
                                          </p:stCondLst>
                                        </p:cTn>
                                        <p:tgtEl>
                                          <p:spTgt spid="742"/>
                                        </p:tgtEl>
                                        <p:attrNameLst>
                                          <p:attrName>style.visibility</p:attrName>
                                        </p:attrNameLst>
                                      </p:cBhvr>
                                      <p:to>
                                        <p:strVal val="visible"/>
                                      </p:to>
                                    </p:set>
                                    <p:animEffect filter="fade" transition="in">
                                      <p:cBhvr>
                                        <p:cTn dur="1000"/>
                                        <p:tgtEl>
                                          <p:spTgt spid="74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9" name="Shape 759"/>
        <p:cNvGrpSpPr/>
        <p:nvPr/>
      </p:nvGrpSpPr>
      <p:grpSpPr>
        <a:xfrm>
          <a:off x="0" y="0"/>
          <a:ext cx="0" cy="0"/>
          <a:chOff x="0" y="0"/>
          <a:chExt cx="0" cy="0"/>
        </a:xfrm>
      </p:grpSpPr>
      <p:sp>
        <p:nvSpPr>
          <p:cNvPr id="760" name="Google Shape;760;p54"/>
          <p:cNvSpPr txBox="1"/>
          <p:nvPr>
            <p:ph type="title"/>
          </p:nvPr>
        </p:nvSpPr>
        <p:spPr>
          <a:xfrm>
            <a:off x="758775" y="368825"/>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GLOBAL OBJECTIVES &amp; GOALS</a:t>
            </a:r>
            <a:endParaRPr/>
          </a:p>
        </p:txBody>
      </p:sp>
      <p:sp>
        <p:nvSpPr>
          <p:cNvPr id="761" name="Google Shape;761;p54"/>
          <p:cNvSpPr txBox="1"/>
          <p:nvPr>
            <p:ph idx="1" type="body"/>
          </p:nvPr>
        </p:nvSpPr>
        <p:spPr>
          <a:xfrm>
            <a:off x="1323325" y="2751873"/>
            <a:ext cx="2633700" cy="141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t>To elucidate urbanisation patterns and their global environmental impacts.</a:t>
            </a:r>
            <a:endParaRPr sz="1700"/>
          </a:p>
        </p:txBody>
      </p:sp>
      <p:sp>
        <p:nvSpPr>
          <p:cNvPr id="762" name="Google Shape;762;p54"/>
          <p:cNvSpPr txBox="1"/>
          <p:nvPr>
            <p:ph idx="2" type="body"/>
          </p:nvPr>
        </p:nvSpPr>
        <p:spPr>
          <a:xfrm>
            <a:off x="4868650" y="2751875"/>
            <a:ext cx="3297600" cy="1418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500"/>
              <a:t>To develop sustainable urbanisation guidelines contributing to the UN’s New Urban Agenda, and providing a model for countries undergoing similar transformations. </a:t>
            </a:r>
            <a:endParaRPr sz="1500"/>
          </a:p>
        </p:txBody>
      </p:sp>
      <p:sp>
        <p:nvSpPr>
          <p:cNvPr id="763" name="Google Shape;763;p54"/>
          <p:cNvSpPr txBox="1"/>
          <p:nvPr>
            <p:ph idx="3" type="title"/>
          </p:nvPr>
        </p:nvSpPr>
        <p:spPr>
          <a:xfrm>
            <a:off x="1323325" y="2296473"/>
            <a:ext cx="2633700" cy="53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300"/>
              <a:t>OBJECTIVE</a:t>
            </a:r>
            <a:endParaRPr sz="2300"/>
          </a:p>
        </p:txBody>
      </p:sp>
      <p:sp>
        <p:nvSpPr>
          <p:cNvPr id="764" name="Google Shape;764;p54"/>
          <p:cNvSpPr txBox="1"/>
          <p:nvPr>
            <p:ph idx="4" type="title"/>
          </p:nvPr>
        </p:nvSpPr>
        <p:spPr>
          <a:xfrm>
            <a:off x="5187100" y="2296473"/>
            <a:ext cx="2633700" cy="531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300"/>
              <a:t>GOAL</a:t>
            </a:r>
            <a:endParaRPr sz="2300"/>
          </a:p>
        </p:txBody>
      </p:sp>
      <p:grpSp>
        <p:nvGrpSpPr>
          <p:cNvPr id="765" name="Google Shape;765;p54"/>
          <p:cNvGrpSpPr/>
          <p:nvPr/>
        </p:nvGrpSpPr>
        <p:grpSpPr>
          <a:xfrm rot="2700000">
            <a:off x="6181024" y="1406608"/>
            <a:ext cx="645846" cy="645846"/>
            <a:chOff x="1662975" y="1078284"/>
            <a:chExt cx="666300" cy="666300"/>
          </a:xfrm>
        </p:grpSpPr>
        <p:sp>
          <p:nvSpPr>
            <p:cNvPr id="766" name="Google Shape;766;p54"/>
            <p:cNvSpPr/>
            <p:nvPr/>
          </p:nvSpPr>
          <p:spPr>
            <a:xfrm>
              <a:off x="1662975" y="1078284"/>
              <a:ext cx="666300" cy="666300"/>
            </a:xfrm>
            <a:prstGeom prst="roundRect">
              <a:avLst>
                <a:gd fmla="val 1460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54"/>
            <p:cNvSpPr/>
            <p:nvPr/>
          </p:nvSpPr>
          <p:spPr>
            <a:xfrm>
              <a:off x="1701454" y="1116751"/>
              <a:ext cx="589500" cy="589500"/>
            </a:xfrm>
            <a:prstGeom prst="roundRect">
              <a:avLst>
                <a:gd fmla="val 16667"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8" name="Google Shape;768;p54"/>
          <p:cNvGrpSpPr/>
          <p:nvPr/>
        </p:nvGrpSpPr>
        <p:grpSpPr>
          <a:xfrm>
            <a:off x="6357911" y="1559902"/>
            <a:ext cx="292078" cy="339253"/>
            <a:chOff x="4492800" y="2027925"/>
            <a:chExt cx="414825" cy="481825"/>
          </a:xfrm>
        </p:grpSpPr>
        <p:sp>
          <p:nvSpPr>
            <p:cNvPr id="769" name="Google Shape;769;p54"/>
            <p:cNvSpPr/>
            <p:nvPr/>
          </p:nvSpPr>
          <p:spPr>
            <a:xfrm>
              <a:off x="4492800" y="2027925"/>
              <a:ext cx="54600" cy="481825"/>
            </a:xfrm>
            <a:custGeom>
              <a:rect b="b" l="l" r="r" t="t"/>
              <a:pathLst>
                <a:path extrusionOk="0" h="19273" w="2184">
                  <a:moveTo>
                    <a:pt x="912" y="1"/>
                  </a:moveTo>
                  <a:cubicBezTo>
                    <a:pt x="407" y="1"/>
                    <a:pt x="0" y="407"/>
                    <a:pt x="0" y="913"/>
                  </a:cubicBezTo>
                  <a:lnTo>
                    <a:pt x="0" y="18360"/>
                  </a:lnTo>
                  <a:cubicBezTo>
                    <a:pt x="0" y="18866"/>
                    <a:pt x="407" y="19273"/>
                    <a:pt x="912" y="19273"/>
                  </a:cubicBezTo>
                  <a:lnTo>
                    <a:pt x="1271" y="19273"/>
                  </a:lnTo>
                  <a:cubicBezTo>
                    <a:pt x="1777" y="19273"/>
                    <a:pt x="2183" y="18866"/>
                    <a:pt x="2183" y="18360"/>
                  </a:cubicBezTo>
                  <a:lnTo>
                    <a:pt x="2183" y="913"/>
                  </a:lnTo>
                  <a:cubicBezTo>
                    <a:pt x="2183" y="407"/>
                    <a:pt x="1777" y="1"/>
                    <a:pt x="127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770" name="Google Shape;770;p54"/>
            <p:cNvSpPr/>
            <p:nvPr/>
          </p:nvSpPr>
          <p:spPr>
            <a:xfrm>
              <a:off x="4575600" y="2051425"/>
              <a:ext cx="332025" cy="262450"/>
            </a:xfrm>
            <a:custGeom>
              <a:rect b="b" l="l" r="r" t="t"/>
              <a:pathLst>
                <a:path extrusionOk="0" h="10498" w="13281">
                  <a:moveTo>
                    <a:pt x="0" y="0"/>
                  </a:moveTo>
                  <a:lnTo>
                    <a:pt x="0" y="10497"/>
                  </a:lnTo>
                  <a:lnTo>
                    <a:pt x="12485" y="10497"/>
                  </a:lnTo>
                  <a:cubicBezTo>
                    <a:pt x="13006" y="10494"/>
                    <a:pt x="13280" y="9874"/>
                    <a:pt x="12925" y="9488"/>
                  </a:cubicBezTo>
                  <a:lnTo>
                    <a:pt x="9010" y="5249"/>
                  </a:lnTo>
                  <a:lnTo>
                    <a:pt x="12925" y="1006"/>
                  </a:lnTo>
                  <a:cubicBezTo>
                    <a:pt x="13280" y="620"/>
                    <a:pt x="13006" y="0"/>
                    <a:pt x="12485"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771" name="Google Shape;771;p54"/>
          <p:cNvGrpSpPr/>
          <p:nvPr/>
        </p:nvGrpSpPr>
        <p:grpSpPr>
          <a:xfrm rot="2700000">
            <a:off x="2317249" y="1406608"/>
            <a:ext cx="645846" cy="645846"/>
            <a:chOff x="1662975" y="1078284"/>
            <a:chExt cx="666300" cy="666300"/>
          </a:xfrm>
        </p:grpSpPr>
        <p:sp>
          <p:nvSpPr>
            <p:cNvPr id="772" name="Google Shape;772;p54"/>
            <p:cNvSpPr/>
            <p:nvPr/>
          </p:nvSpPr>
          <p:spPr>
            <a:xfrm>
              <a:off x="1662975" y="1078284"/>
              <a:ext cx="666300" cy="666300"/>
            </a:xfrm>
            <a:prstGeom prst="roundRect">
              <a:avLst>
                <a:gd fmla="val 1460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54"/>
            <p:cNvSpPr/>
            <p:nvPr/>
          </p:nvSpPr>
          <p:spPr>
            <a:xfrm>
              <a:off x="1701454" y="1116751"/>
              <a:ext cx="589500" cy="589500"/>
            </a:xfrm>
            <a:prstGeom prst="roundRect">
              <a:avLst>
                <a:gd fmla="val 16667"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4" name="Google Shape;774;p54"/>
          <p:cNvGrpSpPr/>
          <p:nvPr/>
        </p:nvGrpSpPr>
        <p:grpSpPr>
          <a:xfrm>
            <a:off x="2470550" y="1546119"/>
            <a:ext cx="339248" cy="339142"/>
            <a:chOff x="1190625" y="238925"/>
            <a:chExt cx="5219200" cy="5217575"/>
          </a:xfrm>
        </p:grpSpPr>
        <p:sp>
          <p:nvSpPr>
            <p:cNvPr id="775" name="Google Shape;775;p54"/>
            <p:cNvSpPr/>
            <p:nvPr/>
          </p:nvSpPr>
          <p:spPr>
            <a:xfrm>
              <a:off x="1190625" y="2238525"/>
              <a:ext cx="928875" cy="3217975"/>
            </a:xfrm>
            <a:custGeom>
              <a:rect b="b" l="l" r="r" t="t"/>
              <a:pathLst>
                <a:path extrusionOk="0" h="128719" w="37155">
                  <a:moveTo>
                    <a:pt x="24465" y="25542"/>
                  </a:moveTo>
                  <a:lnTo>
                    <a:pt x="24465" y="57020"/>
                  </a:lnTo>
                  <a:lnTo>
                    <a:pt x="12232" y="57020"/>
                  </a:lnTo>
                  <a:lnTo>
                    <a:pt x="12232" y="25542"/>
                  </a:lnTo>
                  <a:close/>
                  <a:moveTo>
                    <a:pt x="24465" y="79234"/>
                  </a:moveTo>
                  <a:lnTo>
                    <a:pt x="24465" y="116486"/>
                  </a:lnTo>
                  <a:lnTo>
                    <a:pt x="12232" y="116486"/>
                  </a:lnTo>
                  <a:lnTo>
                    <a:pt x="12232" y="79234"/>
                  </a:lnTo>
                  <a:close/>
                  <a:moveTo>
                    <a:pt x="37154" y="1"/>
                  </a:moveTo>
                  <a:lnTo>
                    <a:pt x="0" y="9265"/>
                  </a:lnTo>
                  <a:lnTo>
                    <a:pt x="0" y="128719"/>
                  </a:lnTo>
                  <a:lnTo>
                    <a:pt x="37154" y="128719"/>
                  </a:lnTo>
                  <a:lnTo>
                    <a:pt x="3715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54"/>
            <p:cNvSpPr/>
            <p:nvPr/>
          </p:nvSpPr>
          <p:spPr>
            <a:xfrm>
              <a:off x="5481750" y="1161250"/>
              <a:ext cx="928075" cy="4295250"/>
            </a:xfrm>
            <a:custGeom>
              <a:rect b="b" l="l" r="r" t="t"/>
              <a:pathLst>
                <a:path extrusionOk="0" h="171810" w="37123">
                  <a:moveTo>
                    <a:pt x="24890" y="33599"/>
                  </a:moveTo>
                  <a:lnTo>
                    <a:pt x="24890" y="65110"/>
                  </a:lnTo>
                  <a:lnTo>
                    <a:pt x="12657" y="65110"/>
                  </a:lnTo>
                  <a:lnTo>
                    <a:pt x="12657" y="33599"/>
                  </a:lnTo>
                  <a:close/>
                  <a:moveTo>
                    <a:pt x="24890" y="85334"/>
                  </a:moveTo>
                  <a:lnTo>
                    <a:pt x="24890" y="102036"/>
                  </a:lnTo>
                  <a:lnTo>
                    <a:pt x="12657" y="102036"/>
                  </a:lnTo>
                  <a:lnTo>
                    <a:pt x="12657" y="85334"/>
                  </a:lnTo>
                  <a:close/>
                  <a:moveTo>
                    <a:pt x="24890" y="122325"/>
                  </a:moveTo>
                  <a:lnTo>
                    <a:pt x="24890" y="159577"/>
                  </a:lnTo>
                  <a:lnTo>
                    <a:pt x="12657" y="159577"/>
                  </a:lnTo>
                  <a:lnTo>
                    <a:pt x="12657" y="122325"/>
                  </a:lnTo>
                  <a:close/>
                  <a:moveTo>
                    <a:pt x="37122" y="1"/>
                  </a:moveTo>
                  <a:lnTo>
                    <a:pt x="1" y="9265"/>
                  </a:lnTo>
                  <a:lnTo>
                    <a:pt x="1" y="171810"/>
                  </a:lnTo>
                  <a:lnTo>
                    <a:pt x="37122" y="171810"/>
                  </a:lnTo>
                  <a:lnTo>
                    <a:pt x="3712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54"/>
            <p:cNvSpPr/>
            <p:nvPr/>
          </p:nvSpPr>
          <p:spPr>
            <a:xfrm>
              <a:off x="3347600" y="4525175"/>
              <a:ext cx="300125" cy="931325"/>
            </a:xfrm>
            <a:custGeom>
              <a:rect b="b" l="l" r="r" t="t"/>
              <a:pathLst>
                <a:path extrusionOk="0" h="37253" w="12005">
                  <a:moveTo>
                    <a:pt x="1" y="1"/>
                  </a:moveTo>
                  <a:lnTo>
                    <a:pt x="1" y="37253"/>
                  </a:lnTo>
                  <a:lnTo>
                    <a:pt x="12005" y="37253"/>
                  </a:lnTo>
                  <a:lnTo>
                    <a:pt x="1200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54"/>
            <p:cNvSpPr/>
            <p:nvPr/>
          </p:nvSpPr>
          <p:spPr>
            <a:xfrm>
              <a:off x="2425275" y="238925"/>
              <a:ext cx="2749875" cy="5217575"/>
            </a:xfrm>
            <a:custGeom>
              <a:rect b="b" l="l" r="r" t="t"/>
              <a:pathLst>
                <a:path extrusionOk="0" h="208703" w="109995">
                  <a:moveTo>
                    <a:pt x="36894" y="54378"/>
                  </a:moveTo>
                  <a:lnTo>
                    <a:pt x="36894" y="71047"/>
                  </a:lnTo>
                  <a:lnTo>
                    <a:pt x="24661" y="71047"/>
                  </a:lnTo>
                  <a:lnTo>
                    <a:pt x="24661" y="54378"/>
                  </a:lnTo>
                  <a:close/>
                  <a:moveTo>
                    <a:pt x="85334" y="37905"/>
                  </a:moveTo>
                  <a:lnTo>
                    <a:pt x="85334" y="71047"/>
                  </a:lnTo>
                  <a:lnTo>
                    <a:pt x="73102" y="71047"/>
                  </a:lnTo>
                  <a:lnTo>
                    <a:pt x="73102" y="37905"/>
                  </a:lnTo>
                  <a:close/>
                  <a:moveTo>
                    <a:pt x="61130" y="46256"/>
                  </a:moveTo>
                  <a:lnTo>
                    <a:pt x="61130" y="71145"/>
                  </a:lnTo>
                  <a:lnTo>
                    <a:pt x="48898" y="71145"/>
                  </a:lnTo>
                  <a:lnTo>
                    <a:pt x="48865" y="46256"/>
                  </a:lnTo>
                  <a:close/>
                  <a:moveTo>
                    <a:pt x="36894" y="91336"/>
                  </a:moveTo>
                  <a:lnTo>
                    <a:pt x="36894" y="108005"/>
                  </a:lnTo>
                  <a:lnTo>
                    <a:pt x="24661" y="108005"/>
                  </a:lnTo>
                  <a:lnTo>
                    <a:pt x="24661" y="91336"/>
                  </a:lnTo>
                  <a:close/>
                  <a:moveTo>
                    <a:pt x="85334" y="91336"/>
                  </a:moveTo>
                  <a:lnTo>
                    <a:pt x="85334" y="108005"/>
                  </a:lnTo>
                  <a:lnTo>
                    <a:pt x="73102" y="108005"/>
                  </a:lnTo>
                  <a:lnTo>
                    <a:pt x="73102" y="91336"/>
                  </a:lnTo>
                  <a:close/>
                  <a:moveTo>
                    <a:pt x="61130" y="91434"/>
                  </a:moveTo>
                  <a:lnTo>
                    <a:pt x="61130" y="108103"/>
                  </a:lnTo>
                  <a:lnTo>
                    <a:pt x="48898" y="108103"/>
                  </a:lnTo>
                  <a:lnTo>
                    <a:pt x="48865" y="91434"/>
                  </a:lnTo>
                  <a:close/>
                  <a:moveTo>
                    <a:pt x="36894" y="128262"/>
                  </a:moveTo>
                  <a:lnTo>
                    <a:pt x="36894" y="144931"/>
                  </a:lnTo>
                  <a:lnTo>
                    <a:pt x="24661" y="144931"/>
                  </a:lnTo>
                  <a:lnTo>
                    <a:pt x="24661" y="128262"/>
                  </a:lnTo>
                  <a:close/>
                  <a:moveTo>
                    <a:pt x="85334" y="128262"/>
                  </a:moveTo>
                  <a:lnTo>
                    <a:pt x="85334" y="144931"/>
                  </a:lnTo>
                  <a:lnTo>
                    <a:pt x="73102" y="144931"/>
                  </a:lnTo>
                  <a:lnTo>
                    <a:pt x="73102" y="128262"/>
                  </a:lnTo>
                  <a:close/>
                  <a:moveTo>
                    <a:pt x="61130" y="128360"/>
                  </a:moveTo>
                  <a:lnTo>
                    <a:pt x="61130" y="145029"/>
                  </a:lnTo>
                  <a:lnTo>
                    <a:pt x="48898" y="145029"/>
                  </a:lnTo>
                  <a:lnTo>
                    <a:pt x="48865" y="128360"/>
                  </a:lnTo>
                  <a:close/>
                  <a:moveTo>
                    <a:pt x="109995" y="1"/>
                  </a:moveTo>
                  <a:lnTo>
                    <a:pt x="0" y="36992"/>
                  </a:lnTo>
                  <a:lnTo>
                    <a:pt x="0" y="208703"/>
                  </a:lnTo>
                  <a:lnTo>
                    <a:pt x="24661" y="208703"/>
                  </a:lnTo>
                  <a:lnTo>
                    <a:pt x="24661" y="159186"/>
                  </a:lnTo>
                  <a:lnTo>
                    <a:pt x="85334" y="159186"/>
                  </a:lnTo>
                  <a:lnTo>
                    <a:pt x="85334" y="208703"/>
                  </a:lnTo>
                  <a:lnTo>
                    <a:pt x="109995" y="208703"/>
                  </a:lnTo>
                  <a:lnTo>
                    <a:pt x="109995"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54"/>
            <p:cNvSpPr/>
            <p:nvPr/>
          </p:nvSpPr>
          <p:spPr>
            <a:xfrm>
              <a:off x="3953525" y="4525175"/>
              <a:ext cx="299300" cy="931325"/>
            </a:xfrm>
            <a:custGeom>
              <a:rect b="b" l="l" r="r" t="t"/>
              <a:pathLst>
                <a:path extrusionOk="0" h="37253" w="11972">
                  <a:moveTo>
                    <a:pt x="0" y="1"/>
                  </a:moveTo>
                  <a:lnTo>
                    <a:pt x="0" y="37253"/>
                  </a:lnTo>
                  <a:lnTo>
                    <a:pt x="11972" y="37253"/>
                  </a:lnTo>
                  <a:lnTo>
                    <a:pt x="11972"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83" name="Shape 783"/>
        <p:cNvGrpSpPr/>
        <p:nvPr/>
      </p:nvGrpSpPr>
      <p:grpSpPr>
        <a:xfrm>
          <a:off x="0" y="0"/>
          <a:ext cx="0" cy="0"/>
          <a:chOff x="0" y="0"/>
          <a:chExt cx="0" cy="0"/>
        </a:xfrm>
      </p:grpSpPr>
      <p:sp>
        <p:nvSpPr>
          <p:cNvPr id="784" name="Google Shape;784;p55"/>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DATA SOURCES &amp; GLOBAL COLLABORATION</a:t>
            </a:r>
            <a:endParaRPr/>
          </a:p>
        </p:txBody>
      </p:sp>
      <p:sp>
        <p:nvSpPr>
          <p:cNvPr id="785" name="Google Shape;785;p55"/>
          <p:cNvSpPr txBox="1"/>
          <p:nvPr/>
        </p:nvSpPr>
        <p:spPr>
          <a:xfrm>
            <a:off x="1618363" y="2451325"/>
            <a:ext cx="2410800" cy="34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900">
                <a:solidFill>
                  <a:schemeClr val="accent5"/>
                </a:solidFill>
                <a:latin typeface="Exo 2"/>
                <a:ea typeface="Exo 2"/>
                <a:cs typeface="Exo 2"/>
                <a:sym typeface="Exo 2"/>
              </a:rPr>
              <a:t>DATA PROCESSING</a:t>
            </a:r>
            <a:endParaRPr b="1" sz="1900">
              <a:solidFill>
                <a:schemeClr val="accent5"/>
              </a:solidFill>
              <a:latin typeface="Exo 2"/>
              <a:ea typeface="Exo 2"/>
              <a:cs typeface="Exo 2"/>
              <a:sym typeface="Exo 2"/>
            </a:endParaRPr>
          </a:p>
        </p:txBody>
      </p:sp>
      <p:sp>
        <p:nvSpPr>
          <p:cNvPr id="786" name="Google Shape;786;p55"/>
          <p:cNvSpPr txBox="1"/>
          <p:nvPr/>
        </p:nvSpPr>
        <p:spPr>
          <a:xfrm>
            <a:off x="1618363" y="2687025"/>
            <a:ext cx="2302200" cy="670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Barlow"/>
                <a:ea typeface="Barlow"/>
                <a:cs typeface="Barlow"/>
                <a:sym typeface="Barlow"/>
              </a:rPr>
              <a:t>Collaborating with UN experts for data collection, digitization, and ethical management.</a:t>
            </a:r>
            <a:endParaRPr sz="1200">
              <a:solidFill>
                <a:srgbClr val="434343"/>
              </a:solidFill>
              <a:latin typeface="Barlow"/>
              <a:ea typeface="Barlow"/>
              <a:cs typeface="Barlow"/>
              <a:sym typeface="Barlow"/>
            </a:endParaRPr>
          </a:p>
        </p:txBody>
      </p:sp>
      <p:cxnSp>
        <p:nvCxnSpPr>
          <p:cNvPr id="787" name="Google Shape;787;p55"/>
          <p:cNvCxnSpPr/>
          <p:nvPr/>
        </p:nvCxnSpPr>
        <p:spPr>
          <a:xfrm rot="10800000">
            <a:off x="1179724" y="3719112"/>
            <a:ext cx="2936100" cy="0"/>
          </a:xfrm>
          <a:prstGeom prst="straightConnector1">
            <a:avLst/>
          </a:prstGeom>
          <a:noFill/>
          <a:ln cap="flat" cmpd="sng" w="19050">
            <a:solidFill>
              <a:srgbClr val="434343"/>
            </a:solidFill>
            <a:prstDash val="dash"/>
            <a:round/>
            <a:headEnd len="med" w="med" type="none"/>
            <a:tailEnd len="med" w="med" type="none"/>
          </a:ln>
        </p:spPr>
      </p:cxnSp>
      <p:sp>
        <p:nvSpPr>
          <p:cNvPr id="788" name="Google Shape;788;p55"/>
          <p:cNvSpPr txBox="1"/>
          <p:nvPr/>
        </p:nvSpPr>
        <p:spPr>
          <a:xfrm>
            <a:off x="4471454" y="1671775"/>
            <a:ext cx="2019900" cy="34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2000">
                <a:solidFill>
                  <a:schemeClr val="accent5"/>
                </a:solidFill>
                <a:latin typeface="Exo 2"/>
                <a:ea typeface="Exo 2"/>
                <a:cs typeface="Exo 2"/>
                <a:sym typeface="Exo 2"/>
              </a:rPr>
              <a:t>SOURCES</a:t>
            </a:r>
            <a:endParaRPr b="1" sz="2000">
              <a:solidFill>
                <a:schemeClr val="accent5"/>
              </a:solidFill>
              <a:latin typeface="Exo 2"/>
              <a:ea typeface="Exo 2"/>
              <a:cs typeface="Exo 2"/>
              <a:sym typeface="Exo 2"/>
            </a:endParaRPr>
          </a:p>
        </p:txBody>
      </p:sp>
      <p:sp>
        <p:nvSpPr>
          <p:cNvPr id="789" name="Google Shape;789;p55"/>
          <p:cNvSpPr txBox="1"/>
          <p:nvPr/>
        </p:nvSpPr>
        <p:spPr>
          <a:xfrm>
            <a:off x="4471466" y="1907450"/>
            <a:ext cx="3910500" cy="670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Barlow"/>
                <a:ea typeface="Barlow"/>
                <a:cs typeface="Barlow"/>
                <a:sym typeface="Barlow"/>
              </a:rPr>
              <a:t>Satellite imagery from Google Earth, climate data from </a:t>
            </a:r>
            <a:r>
              <a:rPr lang="en" sz="1200" u="sng">
                <a:solidFill>
                  <a:srgbClr val="1155CC"/>
                </a:solidFill>
                <a:latin typeface="Barlow"/>
                <a:ea typeface="Barlow"/>
                <a:cs typeface="Barlow"/>
                <a:sym typeface="Barlow"/>
                <a:hlinkClick r:id="rId3">
                  <a:extLst>
                    <a:ext uri="{A12FA001-AC4F-418D-AE19-62706E023703}">
                      <ahyp:hlinkClr val="tx"/>
                    </a:ext>
                  </a:extLst>
                </a:hlinkClick>
              </a:rPr>
              <a:t>EOSDIS</a:t>
            </a:r>
            <a:r>
              <a:rPr lang="en" sz="1200">
                <a:latin typeface="Barlow"/>
                <a:ea typeface="Barlow"/>
                <a:cs typeface="Barlow"/>
                <a:sym typeface="Barlow"/>
              </a:rPr>
              <a:t> (Earth Observing System Data and Information System), UNEP, and UN data repositories.</a:t>
            </a:r>
            <a:endParaRPr sz="1200">
              <a:latin typeface="Barlow"/>
              <a:ea typeface="Barlow"/>
              <a:cs typeface="Barlow"/>
              <a:sym typeface="Barlow"/>
            </a:endParaRPr>
          </a:p>
          <a:p>
            <a:pPr indent="0" lvl="0" marL="0" rtl="0" algn="l">
              <a:spcBef>
                <a:spcPts val="0"/>
              </a:spcBef>
              <a:spcAft>
                <a:spcPts val="0"/>
              </a:spcAft>
              <a:buNone/>
            </a:pPr>
            <a:r>
              <a:t/>
            </a:r>
            <a:endParaRPr sz="1200">
              <a:solidFill>
                <a:schemeClr val="dk2"/>
              </a:solidFill>
              <a:latin typeface="Barlow"/>
              <a:ea typeface="Barlow"/>
              <a:cs typeface="Barlow"/>
              <a:sym typeface="Barlow"/>
            </a:endParaRPr>
          </a:p>
        </p:txBody>
      </p:sp>
      <p:sp>
        <p:nvSpPr>
          <p:cNvPr id="790" name="Google Shape;790;p55"/>
          <p:cNvSpPr txBox="1"/>
          <p:nvPr/>
        </p:nvSpPr>
        <p:spPr>
          <a:xfrm>
            <a:off x="4541887" y="3372200"/>
            <a:ext cx="2302200" cy="3423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b="1" lang="en" sz="1900">
                <a:solidFill>
                  <a:schemeClr val="accent5"/>
                </a:solidFill>
                <a:latin typeface="Exo 2"/>
                <a:ea typeface="Exo 2"/>
                <a:cs typeface="Exo 2"/>
                <a:sym typeface="Exo 2"/>
              </a:rPr>
              <a:t>ETHICAL ASPECTS</a:t>
            </a:r>
            <a:endParaRPr b="1" sz="1900">
              <a:solidFill>
                <a:schemeClr val="accent5"/>
              </a:solidFill>
              <a:latin typeface="Exo 2"/>
              <a:ea typeface="Exo 2"/>
              <a:cs typeface="Exo 2"/>
              <a:sym typeface="Exo 2"/>
            </a:endParaRPr>
          </a:p>
        </p:txBody>
      </p:sp>
      <p:sp>
        <p:nvSpPr>
          <p:cNvPr id="791" name="Google Shape;791;p55"/>
          <p:cNvSpPr txBox="1"/>
          <p:nvPr/>
        </p:nvSpPr>
        <p:spPr>
          <a:xfrm>
            <a:off x="4541886" y="3614500"/>
            <a:ext cx="2276100" cy="6708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Barlow"/>
                <a:ea typeface="Barlow"/>
                <a:cs typeface="Barlow"/>
                <a:sym typeface="Barlow"/>
              </a:rPr>
              <a:t>Aligning with UN standards for responsible and ethical data use.</a:t>
            </a:r>
            <a:endParaRPr sz="1200">
              <a:solidFill>
                <a:srgbClr val="434343"/>
              </a:solidFill>
              <a:latin typeface="Barlow"/>
              <a:ea typeface="Barlow"/>
              <a:cs typeface="Barlow"/>
              <a:sym typeface="Barlow"/>
            </a:endParaRPr>
          </a:p>
        </p:txBody>
      </p:sp>
      <p:grpSp>
        <p:nvGrpSpPr>
          <p:cNvPr id="792" name="Google Shape;792;p55"/>
          <p:cNvGrpSpPr/>
          <p:nvPr/>
        </p:nvGrpSpPr>
        <p:grpSpPr>
          <a:xfrm>
            <a:off x="1029219" y="1866512"/>
            <a:ext cx="291864" cy="1922918"/>
            <a:chOff x="250880" y="2294847"/>
            <a:chExt cx="296700" cy="1694649"/>
          </a:xfrm>
        </p:grpSpPr>
        <p:sp>
          <p:nvSpPr>
            <p:cNvPr id="793" name="Google Shape;793;p55"/>
            <p:cNvSpPr/>
            <p:nvPr/>
          </p:nvSpPr>
          <p:spPr>
            <a:xfrm rot="5400000">
              <a:off x="-425320" y="2971047"/>
              <a:ext cx="16491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4" name="Google Shape;794;p55"/>
            <p:cNvCxnSpPr/>
            <p:nvPr/>
          </p:nvCxnSpPr>
          <p:spPr>
            <a:xfrm rot="5400000">
              <a:off x="-388120" y="3202146"/>
              <a:ext cx="1574700" cy="0"/>
            </a:xfrm>
            <a:prstGeom prst="straightConnector1">
              <a:avLst/>
            </a:prstGeom>
            <a:noFill/>
            <a:ln cap="flat" cmpd="sng" w="28575">
              <a:solidFill>
                <a:schemeClr val="accent3"/>
              </a:solidFill>
              <a:prstDash val="dash"/>
              <a:round/>
              <a:headEnd len="med" w="med" type="none"/>
              <a:tailEnd len="med" w="med" type="none"/>
            </a:ln>
          </p:spPr>
        </p:cxnSp>
      </p:grpSp>
      <p:grpSp>
        <p:nvGrpSpPr>
          <p:cNvPr id="795" name="Google Shape;795;p55"/>
          <p:cNvGrpSpPr/>
          <p:nvPr/>
        </p:nvGrpSpPr>
        <p:grpSpPr>
          <a:xfrm>
            <a:off x="4127800" y="2898464"/>
            <a:ext cx="291864" cy="955404"/>
            <a:chOff x="1765000" y="2818425"/>
            <a:chExt cx="296700" cy="2720400"/>
          </a:xfrm>
        </p:grpSpPr>
        <p:sp>
          <p:nvSpPr>
            <p:cNvPr id="796" name="Google Shape;796;p55"/>
            <p:cNvSpPr/>
            <p:nvPr/>
          </p:nvSpPr>
          <p:spPr>
            <a:xfrm rot="5400000">
              <a:off x="553150" y="4030275"/>
              <a:ext cx="27204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797" name="Google Shape;797;p55"/>
            <p:cNvCxnSpPr/>
            <p:nvPr/>
          </p:nvCxnSpPr>
          <p:spPr>
            <a:xfrm rot="5400000">
              <a:off x="614350" y="4178710"/>
              <a:ext cx="2598000" cy="0"/>
            </a:xfrm>
            <a:prstGeom prst="straightConnector1">
              <a:avLst/>
            </a:prstGeom>
            <a:noFill/>
            <a:ln cap="flat" cmpd="sng" w="28575">
              <a:solidFill>
                <a:schemeClr val="accent3"/>
              </a:solidFill>
              <a:prstDash val="dash"/>
              <a:round/>
              <a:headEnd len="med" w="med" type="none"/>
              <a:tailEnd len="med" w="med" type="none"/>
            </a:ln>
          </p:spPr>
        </p:cxnSp>
      </p:grpSp>
      <p:grpSp>
        <p:nvGrpSpPr>
          <p:cNvPr id="798" name="Google Shape;798;p55"/>
          <p:cNvGrpSpPr/>
          <p:nvPr/>
        </p:nvGrpSpPr>
        <p:grpSpPr>
          <a:xfrm>
            <a:off x="1032557" y="1866783"/>
            <a:ext cx="3368558" cy="291864"/>
            <a:chOff x="1097942" y="1858575"/>
            <a:chExt cx="7717200" cy="296700"/>
          </a:xfrm>
        </p:grpSpPr>
        <p:sp>
          <p:nvSpPr>
            <p:cNvPr id="799" name="Google Shape;799;p55"/>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0" name="Google Shape;800;p55"/>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grpSp>
        <p:nvGrpSpPr>
          <p:cNvPr id="801" name="Google Shape;801;p55"/>
          <p:cNvGrpSpPr/>
          <p:nvPr/>
        </p:nvGrpSpPr>
        <p:grpSpPr>
          <a:xfrm>
            <a:off x="1029167" y="3561792"/>
            <a:ext cx="3368558" cy="291864"/>
            <a:chOff x="1097942" y="1858575"/>
            <a:chExt cx="7717200" cy="296700"/>
          </a:xfrm>
        </p:grpSpPr>
        <p:sp>
          <p:nvSpPr>
            <p:cNvPr id="802" name="Google Shape;802;p55"/>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3" name="Google Shape;803;p55"/>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grpSp>
        <p:nvGrpSpPr>
          <p:cNvPr id="804" name="Google Shape;804;p55"/>
          <p:cNvGrpSpPr/>
          <p:nvPr/>
        </p:nvGrpSpPr>
        <p:grpSpPr>
          <a:xfrm>
            <a:off x="4180234" y="2878053"/>
            <a:ext cx="3099228" cy="291864"/>
            <a:chOff x="1097942" y="1858575"/>
            <a:chExt cx="7717200" cy="296700"/>
          </a:xfrm>
        </p:grpSpPr>
        <p:sp>
          <p:nvSpPr>
            <p:cNvPr id="805" name="Google Shape;805;p55"/>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6" name="Google Shape;806;p55"/>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grpSp>
        <p:nvGrpSpPr>
          <p:cNvPr id="807" name="Google Shape;807;p55"/>
          <p:cNvGrpSpPr/>
          <p:nvPr/>
        </p:nvGrpSpPr>
        <p:grpSpPr>
          <a:xfrm>
            <a:off x="6988001" y="2973408"/>
            <a:ext cx="291864" cy="891475"/>
            <a:chOff x="1841200" y="2818425"/>
            <a:chExt cx="296700" cy="2720400"/>
          </a:xfrm>
        </p:grpSpPr>
        <p:sp>
          <p:nvSpPr>
            <p:cNvPr id="808" name="Google Shape;808;p55"/>
            <p:cNvSpPr/>
            <p:nvPr/>
          </p:nvSpPr>
          <p:spPr>
            <a:xfrm rot="5400000">
              <a:off x="629350" y="4030275"/>
              <a:ext cx="27204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09" name="Google Shape;809;p55"/>
            <p:cNvCxnSpPr/>
            <p:nvPr/>
          </p:nvCxnSpPr>
          <p:spPr>
            <a:xfrm rot="5400000">
              <a:off x="690550" y="4178710"/>
              <a:ext cx="2598000" cy="0"/>
            </a:xfrm>
            <a:prstGeom prst="straightConnector1">
              <a:avLst/>
            </a:prstGeom>
            <a:noFill/>
            <a:ln cap="flat" cmpd="sng" w="28575">
              <a:solidFill>
                <a:schemeClr val="accent3"/>
              </a:solidFill>
              <a:prstDash val="dash"/>
              <a:round/>
              <a:headEnd len="med" w="med" type="none"/>
              <a:tailEnd len="med" w="med" type="none"/>
            </a:ln>
          </p:spPr>
        </p:cxnSp>
      </p:grpSp>
      <p:sp>
        <p:nvSpPr>
          <p:cNvPr id="810" name="Google Shape;810;p55"/>
          <p:cNvSpPr/>
          <p:nvPr/>
        </p:nvSpPr>
        <p:spPr>
          <a:xfrm rot="2700000">
            <a:off x="878815" y="2546039"/>
            <a:ext cx="563847" cy="563847"/>
          </a:xfrm>
          <a:prstGeom prst="roundRect">
            <a:avLst>
              <a:gd fmla="val 1460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55"/>
          <p:cNvSpPr/>
          <p:nvPr/>
        </p:nvSpPr>
        <p:spPr>
          <a:xfrm rot="2700000">
            <a:off x="911279" y="2578647"/>
            <a:ext cx="498935" cy="498935"/>
          </a:xfrm>
          <a:prstGeom prst="roundRect">
            <a:avLst>
              <a:gd fmla="val 16667"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12" name="Google Shape;812;p55"/>
          <p:cNvGrpSpPr/>
          <p:nvPr/>
        </p:nvGrpSpPr>
        <p:grpSpPr>
          <a:xfrm>
            <a:off x="1050427" y="2656813"/>
            <a:ext cx="220632" cy="342304"/>
            <a:chOff x="2976613" y="2846400"/>
            <a:chExt cx="278400" cy="431875"/>
          </a:xfrm>
        </p:grpSpPr>
        <p:sp>
          <p:nvSpPr>
            <p:cNvPr id="813" name="Google Shape;813;p55"/>
            <p:cNvSpPr/>
            <p:nvPr/>
          </p:nvSpPr>
          <p:spPr>
            <a:xfrm>
              <a:off x="3001913" y="3166100"/>
              <a:ext cx="227775" cy="112175"/>
            </a:xfrm>
            <a:custGeom>
              <a:rect b="b" l="l" r="r" t="t"/>
              <a:pathLst>
                <a:path extrusionOk="0" h="4487" w="9111">
                  <a:moveTo>
                    <a:pt x="1614" y="0"/>
                  </a:moveTo>
                  <a:cubicBezTo>
                    <a:pt x="601" y="464"/>
                    <a:pt x="1" y="1163"/>
                    <a:pt x="1" y="1956"/>
                  </a:cubicBezTo>
                  <a:cubicBezTo>
                    <a:pt x="1" y="3763"/>
                    <a:pt x="2727" y="4486"/>
                    <a:pt x="4556" y="4486"/>
                  </a:cubicBezTo>
                  <a:cubicBezTo>
                    <a:pt x="6417" y="4486"/>
                    <a:pt x="9111" y="3748"/>
                    <a:pt x="9111" y="1956"/>
                  </a:cubicBezTo>
                  <a:cubicBezTo>
                    <a:pt x="9111" y="1162"/>
                    <a:pt x="8510" y="462"/>
                    <a:pt x="7498" y="0"/>
                  </a:cubicBezTo>
                  <a:cubicBezTo>
                    <a:pt x="6182" y="1789"/>
                    <a:pt x="6437" y="1449"/>
                    <a:pt x="4556" y="4030"/>
                  </a:cubicBezTo>
                  <a:cubicBezTo>
                    <a:pt x="4552" y="4025"/>
                    <a:pt x="2683" y="1456"/>
                    <a:pt x="1614"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55"/>
            <p:cNvSpPr/>
            <p:nvPr/>
          </p:nvSpPr>
          <p:spPr>
            <a:xfrm>
              <a:off x="3052538" y="2922325"/>
              <a:ext cx="126525" cy="126525"/>
            </a:xfrm>
            <a:custGeom>
              <a:rect b="b" l="l" r="r" t="t"/>
              <a:pathLst>
                <a:path extrusionOk="0" h="5061" w="5061">
                  <a:moveTo>
                    <a:pt x="2531" y="0"/>
                  </a:moveTo>
                  <a:cubicBezTo>
                    <a:pt x="1134" y="0"/>
                    <a:pt x="1" y="1133"/>
                    <a:pt x="1" y="2530"/>
                  </a:cubicBezTo>
                  <a:cubicBezTo>
                    <a:pt x="1" y="3928"/>
                    <a:pt x="1134" y="5060"/>
                    <a:pt x="2531" y="5060"/>
                  </a:cubicBezTo>
                  <a:cubicBezTo>
                    <a:pt x="3927" y="5060"/>
                    <a:pt x="5061" y="3928"/>
                    <a:pt x="5061" y="2530"/>
                  </a:cubicBezTo>
                  <a:cubicBezTo>
                    <a:pt x="5061" y="1133"/>
                    <a:pt x="3927" y="0"/>
                    <a:pt x="2531"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55"/>
            <p:cNvSpPr/>
            <p:nvPr/>
          </p:nvSpPr>
          <p:spPr>
            <a:xfrm>
              <a:off x="2976613" y="2846400"/>
              <a:ext cx="278400" cy="377475"/>
            </a:xfrm>
            <a:custGeom>
              <a:rect b="b" l="l" r="r" t="t"/>
              <a:pathLst>
                <a:path extrusionOk="0" h="15099" w="11136">
                  <a:moveTo>
                    <a:pt x="5568" y="2025"/>
                  </a:moveTo>
                  <a:cubicBezTo>
                    <a:pt x="7521" y="2025"/>
                    <a:pt x="9110" y="3614"/>
                    <a:pt x="9110" y="5567"/>
                  </a:cubicBezTo>
                  <a:cubicBezTo>
                    <a:pt x="9110" y="7520"/>
                    <a:pt x="7522" y="9110"/>
                    <a:pt x="5568" y="9110"/>
                  </a:cubicBezTo>
                  <a:cubicBezTo>
                    <a:pt x="3615" y="9110"/>
                    <a:pt x="2025" y="7520"/>
                    <a:pt x="2025" y="5567"/>
                  </a:cubicBezTo>
                  <a:cubicBezTo>
                    <a:pt x="2025" y="3614"/>
                    <a:pt x="3615" y="2025"/>
                    <a:pt x="5568" y="2025"/>
                  </a:cubicBezTo>
                  <a:close/>
                  <a:moveTo>
                    <a:pt x="5568" y="0"/>
                  </a:moveTo>
                  <a:cubicBezTo>
                    <a:pt x="2498" y="0"/>
                    <a:pt x="1" y="2497"/>
                    <a:pt x="1" y="5566"/>
                  </a:cubicBezTo>
                  <a:cubicBezTo>
                    <a:pt x="1" y="7510"/>
                    <a:pt x="578" y="8294"/>
                    <a:pt x="3349" y="12063"/>
                  </a:cubicBezTo>
                  <a:cubicBezTo>
                    <a:pt x="4963" y="14256"/>
                    <a:pt x="5149" y="14523"/>
                    <a:pt x="5568" y="15099"/>
                  </a:cubicBezTo>
                  <a:cubicBezTo>
                    <a:pt x="6094" y="14378"/>
                    <a:pt x="6157" y="14278"/>
                    <a:pt x="7784" y="12067"/>
                  </a:cubicBezTo>
                  <a:cubicBezTo>
                    <a:pt x="10557" y="8295"/>
                    <a:pt x="11135" y="7509"/>
                    <a:pt x="11135" y="5566"/>
                  </a:cubicBezTo>
                  <a:cubicBezTo>
                    <a:pt x="11135" y="2498"/>
                    <a:pt x="8637" y="0"/>
                    <a:pt x="556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6" name="Google Shape;816;p55"/>
          <p:cNvGrpSpPr/>
          <p:nvPr/>
        </p:nvGrpSpPr>
        <p:grpSpPr>
          <a:xfrm>
            <a:off x="6046739" y="2623737"/>
            <a:ext cx="797400" cy="797400"/>
            <a:chOff x="1088776" y="1190337"/>
            <a:chExt cx="797400" cy="797400"/>
          </a:xfrm>
        </p:grpSpPr>
        <p:sp>
          <p:nvSpPr>
            <p:cNvPr id="817" name="Google Shape;817;p55"/>
            <p:cNvSpPr/>
            <p:nvPr/>
          </p:nvSpPr>
          <p:spPr>
            <a:xfrm rot="2700000">
              <a:off x="1205553" y="1307114"/>
              <a:ext cx="563847" cy="563847"/>
            </a:xfrm>
            <a:prstGeom prst="roundRect">
              <a:avLst>
                <a:gd fmla="val 1460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55"/>
            <p:cNvSpPr/>
            <p:nvPr/>
          </p:nvSpPr>
          <p:spPr>
            <a:xfrm rot="2700000">
              <a:off x="1238016" y="1339722"/>
              <a:ext cx="498935" cy="498935"/>
            </a:xfrm>
            <a:prstGeom prst="roundRect">
              <a:avLst>
                <a:gd fmla="val 16667"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 name="Google Shape;819;p55"/>
          <p:cNvGrpSpPr/>
          <p:nvPr/>
        </p:nvGrpSpPr>
        <p:grpSpPr>
          <a:xfrm>
            <a:off x="6274285" y="2851284"/>
            <a:ext cx="342304" cy="342284"/>
            <a:chOff x="5521638" y="2842625"/>
            <a:chExt cx="431875" cy="431850"/>
          </a:xfrm>
        </p:grpSpPr>
        <p:sp>
          <p:nvSpPr>
            <p:cNvPr id="820" name="Google Shape;820;p55"/>
            <p:cNvSpPr/>
            <p:nvPr/>
          </p:nvSpPr>
          <p:spPr>
            <a:xfrm>
              <a:off x="5521638" y="2982800"/>
              <a:ext cx="152675" cy="151525"/>
            </a:xfrm>
            <a:custGeom>
              <a:rect b="b" l="l" r="r" t="t"/>
              <a:pathLst>
                <a:path extrusionOk="0" h="6061" w="6107">
                  <a:moveTo>
                    <a:pt x="4082" y="1"/>
                  </a:moveTo>
                  <a:lnTo>
                    <a:pt x="0" y="3031"/>
                  </a:lnTo>
                  <a:lnTo>
                    <a:pt x="4082" y="6061"/>
                  </a:lnTo>
                  <a:lnTo>
                    <a:pt x="4082" y="4549"/>
                  </a:lnTo>
                  <a:lnTo>
                    <a:pt x="6106" y="4549"/>
                  </a:lnTo>
                  <a:lnTo>
                    <a:pt x="6106" y="1513"/>
                  </a:lnTo>
                  <a:lnTo>
                    <a:pt x="4082" y="1513"/>
                  </a:lnTo>
                  <a:lnTo>
                    <a:pt x="4082"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55"/>
            <p:cNvSpPr/>
            <p:nvPr/>
          </p:nvSpPr>
          <p:spPr>
            <a:xfrm>
              <a:off x="5800838" y="2982775"/>
              <a:ext cx="152675" cy="151550"/>
            </a:xfrm>
            <a:custGeom>
              <a:rect b="b" l="l" r="r" t="t"/>
              <a:pathLst>
                <a:path extrusionOk="0" h="6062" w="6107">
                  <a:moveTo>
                    <a:pt x="2025" y="1"/>
                  </a:moveTo>
                  <a:lnTo>
                    <a:pt x="2025" y="1513"/>
                  </a:lnTo>
                  <a:lnTo>
                    <a:pt x="0" y="1513"/>
                  </a:lnTo>
                  <a:lnTo>
                    <a:pt x="0" y="4549"/>
                  </a:lnTo>
                  <a:lnTo>
                    <a:pt x="2025" y="4549"/>
                  </a:lnTo>
                  <a:lnTo>
                    <a:pt x="2025" y="6062"/>
                  </a:lnTo>
                  <a:lnTo>
                    <a:pt x="6107" y="3031"/>
                  </a:lnTo>
                  <a:lnTo>
                    <a:pt x="2025"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55"/>
            <p:cNvSpPr/>
            <p:nvPr/>
          </p:nvSpPr>
          <p:spPr>
            <a:xfrm>
              <a:off x="5661813" y="2842625"/>
              <a:ext cx="151525" cy="152675"/>
            </a:xfrm>
            <a:custGeom>
              <a:rect b="b" l="l" r="r" t="t"/>
              <a:pathLst>
                <a:path extrusionOk="0" h="6107" w="6061">
                  <a:moveTo>
                    <a:pt x="3030" y="1"/>
                  </a:moveTo>
                  <a:lnTo>
                    <a:pt x="1" y="4083"/>
                  </a:lnTo>
                  <a:lnTo>
                    <a:pt x="1512" y="4083"/>
                  </a:lnTo>
                  <a:lnTo>
                    <a:pt x="1512" y="6107"/>
                  </a:lnTo>
                  <a:lnTo>
                    <a:pt x="4547" y="6107"/>
                  </a:lnTo>
                  <a:lnTo>
                    <a:pt x="4547" y="4083"/>
                  </a:lnTo>
                  <a:lnTo>
                    <a:pt x="6060" y="4083"/>
                  </a:lnTo>
                  <a:lnTo>
                    <a:pt x="3030"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55"/>
            <p:cNvSpPr/>
            <p:nvPr/>
          </p:nvSpPr>
          <p:spPr>
            <a:xfrm>
              <a:off x="5661813" y="3121800"/>
              <a:ext cx="151550" cy="152675"/>
            </a:xfrm>
            <a:custGeom>
              <a:rect b="b" l="l" r="r" t="t"/>
              <a:pathLst>
                <a:path extrusionOk="0" h="6107" w="6062">
                  <a:moveTo>
                    <a:pt x="1512" y="1"/>
                  </a:moveTo>
                  <a:lnTo>
                    <a:pt x="1512" y="2025"/>
                  </a:lnTo>
                  <a:lnTo>
                    <a:pt x="1" y="2025"/>
                  </a:lnTo>
                  <a:lnTo>
                    <a:pt x="3030" y="6107"/>
                  </a:lnTo>
                  <a:lnTo>
                    <a:pt x="6061" y="2025"/>
                  </a:lnTo>
                  <a:lnTo>
                    <a:pt x="4549" y="2025"/>
                  </a:lnTo>
                  <a:lnTo>
                    <a:pt x="4549"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55"/>
            <p:cNvSpPr/>
            <p:nvPr/>
          </p:nvSpPr>
          <p:spPr>
            <a:xfrm>
              <a:off x="5699588" y="3020550"/>
              <a:ext cx="75975" cy="75950"/>
            </a:xfrm>
            <a:custGeom>
              <a:rect b="b" l="l" r="r" t="t"/>
              <a:pathLst>
                <a:path extrusionOk="0" h="3038" w="3039">
                  <a:moveTo>
                    <a:pt x="1519" y="1"/>
                  </a:moveTo>
                  <a:cubicBezTo>
                    <a:pt x="682" y="1"/>
                    <a:pt x="0" y="682"/>
                    <a:pt x="0" y="1520"/>
                  </a:cubicBezTo>
                  <a:cubicBezTo>
                    <a:pt x="0" y="2356"/>
                    <a:pt x="682" y="3038"/>
                    <a:pt x="1519" y="3038"/>
                  </a:cubicBezTo>
                  <a:cubicBezTo>
                    <a:pt x="2356" y="3038"/>
                    <a:pt x="3038" y="2356"/>
                    <a:pt x="3038" y="1520"/>
                  </a:cubicBezTo>
                  <a:cubicBezTo>
                    <a:pt x="3038" y="682"/>
                    <a:pt x="2356" y="1"/>
                    <a:pt x="1519"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5" name="Google Shape;825;p55"/>
          <p:cNvGrpSpPr/>
          <p:nvPr/>
        </p:nvGrpSpPr>
        <p:grpSpPr>
          <a:xfrm>
            <a:off x="3744489" y="1614025"/>
            <a:ext cx="797400" cy="797400"/>
            <a:chOff x="1088776" y="1190337"/>
            <a:chExt cx="797400" cy="797400"/>
          </a:xfrm>
        </p:grpSpPr>
        <p:sp>
          <p:nvSpPr>
            <p:cNvPr id="826" name="Google Shape;826;p55"/>
            <p:cNvSpPr/>
            <p:nvPr/>
          </p:nvSpPr>
          <p:spPr>
            <a:xfrm rot="2700000">
              <a:off x="1205553" y="1307114"/>
              <a:ext cx="563847" cy="563847"/>
            </a:xfrm>
            <a:prstGeom prst="roundRect">
              <a:avLst>
                <a:gd fmla="val 1460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 name="Google Shape;827;p55"/>
            <p:cNvSpPr/>
            <p:nvPr/>
          </p:nvSpPr>
          <p:spPr>
            <a:xfrm rot="2700000">
              <a:off x="1238016" y="1339722"/>
              <a:ext cx="498935" cy="498935"/>
            </a:xfrm>
            <a:prstGeom prst="roundRect">
              <a:avLst>
                <a:gd fmla="val 16667"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 name="Google Shape;828;p55"/>
          <p:cNvGrpSpPr/>
          <p:nvPr/>
        </p:nvGrpSpPr>
        <p:grpSpPr>
          <a:xfrm>
            <a:off x="3972033" y="1841577"/>
            <a:ext cx="342304" cy="342304"/>
            <a:chOff x="2245663" y="2852125"/>
            <a:chExt cx="431875" cy="431875"/>
          </a:xfrm>
        </p:grpSpPr>
        <p:sp>
          <p:nvSpPr>
            <p:cNvPr id="829" name="Google Shape;829;p55"/>
            <p:cNvSpPr/>
            <p:nvPr/>
          </p:nvSpPr>
          <p:spPr>
            <a:xfrm>
              <a:off x="2245663" y="3017375"/>
              <a:ext cx="431875" cy="266625"/>
            </a:xfrm>
            <a:custGeom>
              <a:rect b="b" l="l" r="r" t="t"/>
              <a:pathLst>
                <a:path extrusionOk="0" h="10665" w="17275">
                  <a:moveTo>
                    <a:pt x="1" y="1"/>
                  </a:moveTo>
                  <a:cubicBezTo>
                    <a:pt x="1" y="4246"/>
                    <a:pt x="3078" y="7785"/>
                    <a:pt x="7120" y="8505"/>
                  </a:cubicBezTo>
                  <a:lnTo>
                    <a:pt x="7120" y="9651"/>
                  </a:lnTo>
                  <a:lnTo>
                    <a:pt x="4083" y="9651"/>
                  </a:lnTo>
                  <a:lnTo>
                    <a:pt x="4083" y="10664"/>
                  </a:lnTo>
                  <a:lnTo>
                    <a:pt x="13192" y="10664"/>
                  </a:lnTo>
                  <a:lnTo>
                    <a:pt x="13192" y="9651"/>
                  </a:lnTo>
                  <a:lnTo>
                    <a:pt x="10156" y="9651"/>
                  </a:lnTo>
                  <a:lnTo>
                    <a:pt x="10156" y="8505"/>
                  </a:lnTo>
                  <a:cubicBezTo>
                    <a:pt x="14197" y="7786"/>
                    <a:pt x="17274" y="4246"/>
                    <a:pt x="17274" y="1"/>
                  </a:cubicBezTo>
                  <a:lnTo>
                    <a:pt x="16262" y="1"/>
                  </a:lnTo>
                  <a:cubicBezTo>
                    <a:pt x="16262" y="4206"/>
                    <a:pt x="12842" y="7626"/>
                    <a:pt x="8637" y="7626"/>
                  </a:cubicBezTo>
                  <a:cubicBezTo>
                    <a:pt x="4432" y="7626"/>
                    <a:pt x="1012" y="4206"/>
                    <a:pt x="1012"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 name="Google Shape;830;p55"/>
            <p:cNvSpPr/>
            <p:nvPr/>
          </p:nvSpPr>
          <p:spPr>
            <a:xfrm>
              <a:off x="2448938" y="2852125"/>
              <a:ext cx="178000" cy="203300"/>
            </a:xfrm>
            <a:custGeom>
              <a:rect b="b" l="l" r="r" t="t"/>
              <a:pathLst>
                <a:path extrusionOk="0" h="8132" w="7120">
                  <a:moveTo>
                    <a:pt x="5062" y="4081"/>
                  </a:moveTo>
                  <a:lnTo>
                    <a:pt x="5062" y="5094"/>
                  </a:lnTo>
                  <a:lnTo>
                    <a:pt x="4050" y="5094"/>
                  </a:lnTo>
                  <a:lnTo>
                    <a:pt x="4050" y="4081"/>
                  </a:lnTo>
                  <a:close/>
                  <a:moveTo>
                    <a:pt x="6517" y="6105"/>
                  </a:moveTo>
                  <a:lnTo>
                    <a:pt x="6517" y="7118"/>
                  </a:lnTo>
                  <a:lnTo>
                    <a:pt x="4049" y="7118"/>
                  </a:lnTo>
                  <a:lnTo>
                    <a:pt x="4049" y="6105"/>
                  </a:lnTo>
                  <a:close/>
                  <a:moveTo>
                    <a:pt x="507" y="1"/>
                  </a:moveTo>
                  <a:cubicBezTo>
                    <a:pt x="337" y="1"/>
                    <a:pt x="170" y="8"/>
                    <a:pt x="2" y="20"/>
                  </a:cubicBezTo>
                  <a:lnTo>
                    <a:pt x="2" y="614"/>
                  </a:lnTo>
                  <a:cubicBezTo>
                    <a:pt x="41" y="1422"/>
                    <a:pt x="705" y="2058"/>
                    <a:pt x="1519" y="2058"/>
                  </a:cubicBezTo>
                  <a:cubicBezTo>
                    <a:pt x="2356" y="2058"/>
                    <a:pt x="3037" y="2739"/>
                    <a:pt x="3037" y="3576"/>
                  </a:cubicBezTo>
                  <a:cubicBezTo>
                    <a:pt x="3037" y="4414"/>
                    <a:pt x="2356" y="5095"/>
                    <a:pt x="1519" y="5095"/>
                  </a:cubicBezTo>
                  <a:lnTo>
                    <a:pt x="506" y="5095"/>
                  </a:lnTo>
                  <a:cubicBezTo>
                    <a:pt x="227" y="5095"/>
                    <a:pt x="0" y="5322"/>
                    <a:pt x="0" y="5601"/>
                  </a:cubicBezTo>
                  <a:cubicBezTo>
                    <a:pt x="0" y="5880"/>
                    <a:pt x="227" y="6107"/>
                    <a:pt x="506" y="6107"/>
                  </a:cubicBezTo>
                  <a:lnTo>
                    <a:pt x="1519" y="6107"/>
                  </a:lnTo>
                  <a:cubicBezTo>
                    <a:pt x="2356" y="6107"/>
                    <a:pt x="3037" y="6789"/>
                    <a:pt x="3037" y="7626"/>
                  </a:cubicBezTo>
                  <a:cubicBezTo>
                    <a:pt x="3037" y="7905"/>
                    <a:pt x="3264" y="8132"/>
                    <a:pt x="3544" y="8132"/>
                  </a:cubicBezTo>
                  <a:lnTo>
                    <a:pt x="6943" y="8132"/>
                  </a:lnTo>
                  <a:cubicBezTo>
                    <a:pt x="7059" y="7646"/>
                    <a:pt x="7119" y="7136"/>
                    <a:pt x="7119" y="6614"/>
                  </a:cubicBezTo>
                  <a:cubicBezTo>
                    <a:pt x="7119" y="2968"/>
                    <a:pt x="4153" y="1"/>
                    <a:pt x="50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 name="Google Shape;831;p55"/>
            <p:cNvSpPr/>
            <p:nvPr/>
          </p:nvSpPr>
          <p:spPr>
            <a:xfrm>
              <a:off x="2308863" y="3080625"/>
              <a:ext cx="140125" cy="89500"/>
            </a:xfrm>
            <a:custGeom>
              <a:rect b="b" l="l" r="r" t="t"/>
              <a:pathLst>
                <a:path extrusionOk="0" h="3580" w="5605">
                  <a:moveTo>
                    <a:pt x="1" y="1"/>
                  </a:moveTo>
                  <a:cubicBezTo>
                    <a:pt x="672" y="1616"/>
                    <a:pt x="1965" y="2909"/>
                    <a:pt x="3579" y="3580"/>
                  </a:cubicBezTo>
                  <a:lnTo>
                    <a:pt x="3579" y="2531"/>
                  </a:lnTo>
                  <a:cubicBezTo>
                    <a:pt x="3579" y="1694"/>
                    <a:pt x="4260" y="1013"/>
                    <a:pt x="5098" y="1013"/>
                  </a:cubicBezTo>
                  <a:cubicBezTo>
                    <a:pt x="5099" y="1013"/>
                    <a:pt x="5099" y="1013"/>
                    <a:pt x="5100" y="1013"/>
                  </a:cubicBezTo>
                  <a:cubicBezTo>
                    <a:pt x="5378" y="1013"/>
                    <a:pt x="5604" y="787"/>
                    <a:pt x="5604" y="508"/>
                  </a:cubicBezTo>
                  <a:cubicBezTo>
                    <a:pt x="5604" y="228"/>
                    <a:pt x="5377" y="1"/>
                    <a:pt x="5098"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 name="Google Shape;832;p55"/>
            <p:cNvSpPr/>
            <p:nvPr/>
          </p:nvSpPr>
          <p:spPr>
            <a:xfrm>
              <a:off x="2300688" y="2926175"/>
              <a:ext cx="72400" cy="53275"/>
            </a:xfrm>
            <a:custGeom>
              <a:rect b="b" l="l" r="r" t="t"/>
              <a:pathLst>
                <a:path extrusionOk="0" h="2131" w="2896">
                  <a:moveTo>
                    <a:pt x="924" y="1"/>
                  </a:moveTo>
                  <a:cubicBezTo>
                    <a:pt x="499" y="642"/>
                    <a:pt x="182" y="1360"/>
                    <a:pt x="0" y="2131"/>
                  </a:cubicBezTo>
                  <a:lnTo>
                    <a:pt x="2389" y="2131"/>
                  </a:lnTo>
                  <a:cubicBezTo>
                    <a:pt x="2390" y="2131"/>
                    <a:pt x="2390" y="2131"/>
                    <a:pt x="2391" y="2131"/>
                  </a:cubicBezTo>
                  <a:cubicBezTo>
                    <a:pt x="2668" y="2131"/>
                    <a:pt x="2895" y="1903"/>
                    <a:pt x="2895" y="1625"/>
                  </a:cubicBezTo>
                  <a:cubicBezTo>
                    <a:pt x="2895" y="1346"/>
                    <a:pt x="2668" y="1119"/>
                    <a:pt x="2389" y="1119"/>
                  </a:cubicBezTo>
                  <a:cubicBezTo>
                    <a:pt x="1690" y="1119"/>
                    <a:pt x="1101" y="645"/>
                    <a:pt x="924"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 name="Google Shape;833;p55"/>
            <p:cNvSpPr/>
            <p:nvPr/>
          </p:nvSpPr>
          <p:spPr>
            <a:xfrm>
              <a:off x="2296288" y="2856450"/>
              <a:ext cx="318100" cy="326325"/>
            </a:xfrm>
            <a:custGeom>
              <a:rect b="b" l="l" r="r" t="t"/>
              <a:pathLst>
                <a:path extrusionOk="0" h="13053" w="12724">
                  <a:moveTo>
                    <a:pt x="5097" y="1"/>
                  </a:moveTo>
                  <a:cubicBezTo>
                    <a:pt x="3938" y="274"/>
                    <a:pt x="2895" y="854"/>
                    <a:pt x="2060" y="1649"/>
                  </a:cubicBezTo>
                  <a:lnTo>
                    <a:pt x="2060" y="2390"/>
                  </a:lnTo>
                  <a:cubicBezTo>
                    <a:pt x="2060" y="2669"/>
                    <a:pt x="2287" y="2896"/>
                    <a:pt x="2566" y="2896"/>
                  </a:cubicBezTo>
                  <a:cubicBezTo>
                    <a:pt x="3403" y="2896"/>
                    <a:pt x="4085" y="3577"/>
                    <a:pt x="4085" y="4415"/>
                  </a:cubicBezTo>
                  <a:cubicBezTo>
                    <a:pt x="4085" y="5252"/>
                    <a:pt x="3403" y="5933"/>
                    <a:pt x="2566" y="5933"/>
                  </a:cubicBezTo>
                  <a:lnTo>
                    <a:pt x="21" y="5933"/>
                  </a:lnTo>
                  <a:cubicBezTo>
                    <a:pt x="7" y="6101"/>
                    <a:pt x="1" y="6270"/>
                    <a:pt x="1" y="6440"/>
                  </a:cubicBezTo>
                  <a:cubicBezTo>
                    <a:pt x="1" y="6961"/>
                    <a:pt x="62" y="7470"/>
                    <a:pt x="177" y="7958"/>
                  </a:cubicBezTo>
                  <a:lnTo>
                    <a:pt x="5601" y="7958"/>
                  </a:lnTo>
                  <a:lnTo>
                    <a:pt x="5601" y="7957"/>
                  </a:lnTo>
                  <a:cubicBezTo>
                    <a:pt x="6438" y="7957"/>
                    <a:pt x="7120" y="8638"/>
                    <a:pt x="7120" y="9476"/>
                  </a:cubicBezTo>
                  <a:cubicBezTo>
                    <a:pt x="7120" y="10313"/>
                    <a:pt x="6438" y="10994"/>
                    <a:pt x="5601" y="10994"/>
                  </a:cubicBezTo>
                  <a:cubicBezTo>
                    <a:pt x="5322" y="10994"/>
                    <a:pt x="5095" y="11221"/>
                    <a:pt x="5095" y="11501"/>
                  </a:cubicBezTo>
                  <a:lnTo>
                    <a:pt x="5095" y="12877"/>
                  </a:lnTo>
                  <a:cubicBezTo>
                    <a:pt x="5581" y="12992"/>
                    <a:pt x="6091" y="13053"/>
                    <a:pt x="6613" y="13053"/>
                  </a:cubicBezTo>
                  <a:cubicBezTo>
                    <a:pt x="9364" y="13053"/>
                    <a:pt x="11728" y="11365"/>
                    <a:pt x="12723" y="8971"/>
                  </a:cubicBezTo>
                  <a:lnTo>
                    <a:pt x="9651" y="8971"/>
                  </a:lnTo>
                  <a:cubicBezTo>
                    <a:pt x="8813" y="8971"/>
                    <a:pt x="8132" y="8289"/>
                    <a:pt x="8132" y="7452"/>
                  </a:cubicBezTo>
                  <a:cubicBezTo>
                    <a:pt x="8132" y="7173"/>
                    <a:pt x="7905" y="6946"/>
                    <a:pt x="7626" y="6946"/>
                  </a:cubicBezTo>
                  <a:lnTo>
                    <a:pt x="6613" y="6946"/>
                  </a:lnTo>
                  <a:cubicBezTo>
                    <a:pt x="5776" y="6946"/>
                    <a:pt x="5095" y="6265"/>
                    <a:pt x="5095" y="5427"/>
                  </a:cubicBezTo>
                  <a:cubicBezTo>
                    <a:pt x="5095" y="4590"/>
                    <a:pt x="5776" y="3908"/>
                    <a:pt x="6613" y="3908"/>
                  </a:cubicBezTo>
                  <a:lnTo>
                    <a:pt x="7626" y="3908"/>
                  </a:lnTo>
                  <a:cubicBezTo>
                    <a:pt x="7905" y="3908"/>
                    <a:pt x="8132" y="3681"/>
                    <a:pt x="8132" y="3402"/>
                  </a:cubicBezTo>
                  <a:cubicBezTo>
                    <a:pt x="8132" y="3123"/>
                    <a:pt x="7905" y="2896"/>
                    <a:pt x="7626" y="2896"/>
                  </a:cubicBezTo>
                  <a:cubicBezTo>
                    <a:pt x="6263" y="2896"/>
                    <a:pt x="5153" y="1830"/>
                    <a:pt x="5097" y="470"/>
                  </a:cubicBezTo>
                  <a:lnTo>
                    <a:pt x="5097" y="1"/>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7" name="Shape 837"/>
        <p:cNvGrpSpPr/>
        <p:nvPr/>
      </p:nvGrpSpPr>
      <p:grpSpPr>
        <a:xfrm>
          <a:off x="0" y="0"/>
          <a:ext cx="0" cy="0"/>
          <a:chOff x="0" y="0"/>
          <a:chExt cx="0" cy="0"/>
        </a:xfrm>
      </p:grpSpPr>
      <p:sp>
        <p:nvSpPr>
          <p:cNvPr id="838" name="Google Shape;838;p56"/>
          <p:cNvSpPr/>
          <p:nvPr/>
        </p:nvSpPr>
        <p:spPr>
          <a:xfrm>
            <a:off x="1105088" y="1271625"/>
            <a:ext cx="3210300" cy="3210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39" name="Google Shape;839;p56"/>
          <p:cNvPicPr preferRelativeResize="0"/>
          <p:nvPr/>
        </p:nvPicPr>
        <p:blipFill rotWithShape="1">
          <a:blip r:embed="rId3">
            <a:alphaModFix/>
          </a:blip>
          <a:srcRect b="0" l="12114" r="12122" t="0"/>
          <a:stretch/>
        </p:blipFill>
        <p:spPr>
          <a:xfrm>
            <a:off x="1207948" y="1374485"/>
            <a:ext cx="3004500" cy="3004500"/>
          </a:xfrm>
          <a:prstGeom prst="roundRect">
            <a:avLst>
              <a:gd fmla="val 15443" name="adj"/>
            </a:avLst>
          </a:prstGeom>
          <a:noFill/>
          <a:ln>
            <a:noFill/>
          </a:ln>
        </p:spPr>
      </p:pic>
      <p:sp>
        <p:nvSpPr>
          <p:cNvPr id="840" name="Google Shape;840;p56"/>
          <p:cNvSpPr/>
          <p:nvPr/>
        </p:nvSpPr>
        <p:spPr>
          <a:xfrm>
            <a:off x="1326752" y="1493148"/>
            <a:ext cx="2766900" cy="2767200"/>
          </a:xfrm>
          <a:prstGeom prst="roundRect">
            <a:avLst>
              <a:gd fmla="val 14353" name="adj"/>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56"/>
          <p:cNvSpPr txBox="1"/>
          <p:nvPr>
            <p:ph type="title"/>
          </p:nvPr>
        </p:nvSpPr>
        <p:spPr>
          <a:xfrm>
            <a:off x="1929850" y="285850"/>
            <a:ext cx="7431600" cy="8868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SAMPLE SATELLITE DATA</a:t>
            </a:r>
            <a:endParaRPr/>
          </a:p>
        </p:txBody>
      </p:sp>
      <p:sp>
        <p:nvSpPr>
          <p:cNvPr id="842" name="Google Shape;842;p56"/>
          <p:cNvSpPr/>
          <p:nvPr/>
        </p:nvSpPr>
        <p:spPr>
          <a:xfrm>
            <a:off x="4828613" y="1247450"/>
            <a:ext cx="3210300" cy="3210300"/>
          </a:xfrm>
          <a:prstGeom prst="roundRect">
            <a:avLst>
              <a:gd fmla="val 16667"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43" name="Google Shape;843;p56"/>
          <p:cNvPicPr preferRelativeResize="0"/>
          <p:nvPr/>
        </p:nvPicPr>
        <p:blipFill rotWithShape="1">
          <a:blip r:embed="rId4">
            <a:alphaModFix/>
          </a:blip>
          <a:srcRect b="0" l="12641" r="12648" t="0"/>
          <a:stretch/>
        </p:blipFill>
        <p:spPr>
          <a:xfrm>
            <a:off x="4931473" y="1350310"/>
            <a:ext cx="3004500" cy="3004500"/>
          </a:xfrm>
          <a:prstGeom prst="roundRect">
            <a:avLst>
              <a:gd fmla="val 15443" name="adj"/>
            </a:avLst>
          </a:prstGeom>
          <a:noFill/>
          <a:ln>
            <a:noFill/>
          </a:ln>
        </p:spPr>
      </p:pic>
      <p:sp>
        <p:nvSpPr>
          <p:cNvPr id="844" name="Google Shape;844;p56"/>
          <p:cNvSpPr/>
          <p:nvPr/>
        </p:nvSpPr>
        <p:spPr>
          <a:xfrm>
            <a:off x="5050277" y="1468973"/>
            <a:ext cx="2766900" cy="2767200"/>
          </a:xfrm>
          <a:prstGeom prst="roundRect">
            <a:avLst>
              <a:gd fmla="val 14353" name="adj"/>
            </a:avLst>
          </a:prstGeom>
          <a:noFill/>
          <a:ln cap="flat" cmpd="sng" w="2857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8" name="Shape 848"/>
        <p:cNvGrpSpPr/>
        <p:nvPr/>
      </p:nvGrpSpPr>
      <p:grpSpPr>
        <a:xfrm>
          <a:off x="0" y="0"/>
          <a:ext cx="0" cy="0"/>
          <a:chOff x="0" y="0"/>
          <a:chExt cx="0" cy="0"/>
        </a:xfrm>
      </p:grpSpPr>
      <p:grpSp>
        <p:nvGrpSpPr>
          <p:cNvPr id="849" name="Google Shape;849;p57"/>
          <p:cNvGrpSpPr/>
          <p:nvPr/>
        </p:nvGrpSpPr>
        <p:grpSpPr>
          <a:xfrm rot="5400000">
            <a:off x="3693778" y="2746392"/>
            <a:ext cx="1756435" cy="291864"/>
            <a:chOff x="1097942" y="1858575"/>
            <a:chExt cx="7717200" cy="296700"/>
          </a:xfrm>
        </p:grpSpPr>
        <p:sp>
          <p:nvSpPr>
            <p:cNvPr id="850" name="Google Shape;850;p57"/>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1" name="Google Shape;851;p57"/>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grpSp>
        <p:nvGrpSpPr>
          <p:cNvPr id="852" name="Google Shape;852;p57"/>
          <p:cNvGrpSpPr/>
          <p:nvPr/>
        </p:nvGrpSpPr>
        <p:grpSpPr>
          <a:xfrm rot="-2481591">
            <a:off x="3487734" y="2489778"/>
            <a:ext cx="1100145" cy="280124"/>
            <a:chOff x="1097942" y="1858575"/>
            <a:chExt cx="7717200" cy="296700"/>
          </a:xfrm>
        </p:grpSpPr>
        <p:sp>
          <p:nvSpPr>
            <p:cNvPr id="853" name="Google Shape;853;p57"/>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4" name="Google Shape;854;p57"/>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grpSp>
        <p:nvGrpSpPr>
          <p:cNvPr id="855" name="Google Shape;855;p57"/>
          <p:cNvGrpSpPr/>
          <p:nvPr/>
        </p:nvGrpSpPr>
        <p:grpSpPr>
          <a:xfrm>
            <a:off x="4742221" y="2038480"/>
            <a:ext cx="1341249" cy="291864"/>
            <a:chOff x="1097942" y="1858575"/>
            <a:chExt cx="7717200" cy="296700"/>
          </a:xfrm>
        </p:grpSpPr>
        <p:sp>
          <p:nvSpPr>
            <p:cNvPr id="856" name="Google Shape;856;p57"/>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57" name="Google Shape;857;p57"/>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grpSp>
        <p:nvGrpSpPr>
          <p:cNvPr id="858" name="Google Shape;858;p57"/>
          <p:cNvGrpSpPr/>
          <p:nvPr/>
        </p:nvGrpSpPr>
        <p:grpSpPr>
          <a:xfrm rot="1090810">
            <a:off x="2985912" y="1809812"/>
            <a:ext cx="1756124" cy="291864"/>
            <a:chOff x="1097942" y="1858575"/>
            <a:chExt cx="7717200" cy="296700"/>
          </a:xfrm>
        </p:grpSpPr>
        <p:sp>
          <p:nvSpPr>
            <p:cNvPr id="859" name="Google Shape;859;p57"/>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60" name="Google Shape;860;p57"/>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sp>
        <p:nvSpPr>
          <p:cNvPr id="861" name="Google Shape;861;p57"/>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TECHNIQUES APPLIED</a:t>
            </a:r>
            <a:endParaRPr/>
          </a:p>
        </p:txBody>
      </p:sp>
      <p:sp>
        <p:nvSpPr>
          <p:cNvPr id="862" name="Google Shape;862;p57"/>
          <p:cNvSpPr txBox="1"/>
          <p:nvPr/>
        </p:nvSpPr>
        <p:spPr>
          <a:xfrm>
            <a:off x="3367400" y="4175300"/>
            <a:ext cx="25209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latin typeface="Barlow"/>
                <a:ea typeface="Barlow"/>
                <a:cs typeface="Barlow"/>
                <a:sym typeface="Barlow"/>
              </a:rPr>
              <a:t>Using digital humanities methods to achieve UN Sustainable Development Goals.</a:t>
            </a:r>
            <a:endParaRPr sz="1500">
              <a:solidFill>
                <a:srgbClr val="434343"/>
              </a:solidFill>
              <a:latin typeface="Barlow"/>
              <a:ea typeface="Barlow"/>
              <a:cs typeface="Barlow"/>
              <a:sym typeface="Barlow"/>
            </a:endParaRPr>
          </a:p>
        </p:txBody>
      </p:sp>
      <p:sp>
        <p:nvSpPr>
          <p:cNvPr id="863" name="Google Shape;863;p57"/>
          <p:cNvSpPr txBox="1"/>
          <p:nvPr/>
        </p:nvSpPr>
        <p:spPr>
          <a:xfrm>
            <a:off x="1499850" y="2977350"/>
            <a:ext cx="21879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Barlow"/>
                <a:ea typeface="Barlow"/>
                <a:cs typeface="Barlow"/>
                <a:sym typeface="Barlow"/>
              </a:rPr>
              <a:t> Incorporating UN-endorsed data mining and time-series analysis methods.</a:t>
            </a:r>
            <a:endParaRPr>
              <a:solidFill>
                <a:srgbClr val="434343"/>
              </a:solidFill>
              <a:latin typeface="Barlow"/>
              <a:ea typeface="Barlow"/>
              <a:cs typeface="Barlow"/>
              <a:sym typeface="Barlow"/>
            </a:endParaRPr>
          </a:p>
        </p:txBody>
      </p:sp>
      <p:sp>
        <p:nvSpPr>
          <p:cNvPr id="864" name="Google Shape;864;p57"/>
          <p:cNvSpPr txBox="1"/>
          <p:nvPr/>
        </p:nvSpPr>
        <p:spPr>
          <a:xfrm>
            <a:off x="910525" y="1580500"/>
            <a:ext cx="1921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latin typeface="Barlow"/>
                <a:ea typeface="Barlow"/>
                <a:cs typeface="Barlow"/>
                <a:sym typeface="Barlow"/>
              </a:rPr>
              <a:t> GIS analysis and climate data comparison, in line with UN-Habitat guidelines.</a:t>
            </a:r>
            <a:endParaRPr sz="1200">
              <a:latin typeface="Barlow"/>
              <a:ea typeface="Barlow"/>
              <a:cs typeface="Barlow"/>
              <a:sym typeface="Barlow"/>
            </a:endParaRPr>
          </a:p>
          <a:p>
            <a:pPr indent="0" lvl="0" marL="0" rtl="0" algn="ctr">
              <a:spcBef>
                <a:spcPts val="0"/>
              </a:spcBef>
              <a:spcAft>
                <a:spcPts val="1600"/>
              </a:spcAft>
              <a:buNone/>
            </a:pPr>
            <a:r>
              <a:t/>
            </a:r>
            <a:endParaRPr>
              <a:solidFill>
                <a:srgbClr val="434343"/>
              </a:solidFill>
              <a:latin typeface="Barlow"/>
              <a:ea typeface="Barlow"/>
              <a:cs typeface="Barlow"/>
              <a:sym typeface="Barlow"/>
            </a:endParaRPr>
          </a:p>
        </p:txBody>
      </p:sp>
      <p:sp>
        <p:nvSpPr>
          <p:cNvPr id="865" name="Google Shape;865;p57"/>
          <p:cNvSpPr txBox="1"/>
          <p:nvPr/>
        </p:nvSpPr>
        <p:spPr>
          <a:xfrm flipH="1">
            <a:off x="6287975" y="2643300"/>
            <a:ext cx="25209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latin typeface="Barlow"/>
                <a:ea typeface="Barlow"/>
                <a:cs typeface="Barlow"/>
                <a:sym typeface="Barlow"/>
              </a:rPr>
              <a:t>Utilizing machine learning to identify patterns and quantify the impact of urbanization decisions on the environment, such as changes in green spaces, air quality, and water resources.</a:t>
            </a:r>
            <a:endParaRPr sz="1300">
              <a:solidFill>
                <a:srgbClr val="434343"/>
              </a:solidFill>
              <a:latin typeface="Barlow"/>
              <a:ea typeface="Barlow"/>
              <a:cs typeface="Barlow"/>
              <a:sym typeface="Barlow"/>
            </a:endParaRPr>
          </a:p>
        </p:txBody>
      </p:sp>
      <p:sp>
        <p:nvSpPr>
          <p:cNvPr id="866" name="Google Shape;866;p57"/>
          <p:cNvSpPr/>
          <p:nvPr/>
        </p:nvSpPr>
        <p:spPr>
          <a:xfrm>
            <a:off x="4223100" y="1835522"/>
            <a:ext cx="697800" cy="69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67" name="Google Shape;867;p57"/>
          <p:cNvGrpSpPr/>
          <p:nvPr/>
        </p:nvGrpSpPr>
        <p:grpSpPr>
          <a:xfrm>
            <a:off x="4401699" y="2014340"/>
            <a:ext cx="340608" cy="340168"/>
            <a:chOff x="5053900" y="2021500"/>
            <a:chExt cx="483750" cy="483125"/>
          </a:xfrm>
        </p:grpSpPr>
        <p:sp>
          <p:nvSpPr>
            <p:cNvPr id="868" name="Google Shape;868;p57"/>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69" name="Google Shape;869;p57"/>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0" name="Google Shape;870;p57"/>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1" name="Google Shape;871;p57"/>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2" name="Google Shape;872;p57"/>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3" name="Google Shape;873;p57"/>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4" name="Google Shape;874;p57"/>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875" name="Google Shape;875;p57"/>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876" name="Google Shape;876;p57"/>
          <p:cNvGrpSpPr/>
          <p:nvPr/>
        </p:nvGrpSpPr>
        <p:grpSpPr>
          <a:xfrm>
            <a:off x="4173301" y="1785712"/>
            <a:ext cx="797400" cy="797400"/>
            <a:chOff x="1088776" y="1190337"/>
            <a:chExt cx="797400" cy="797400"/>
          </a:xfrm>
        </p:grpSpPr>
        <p:sp>
          <p:nvSpPr>
            <p:cNvPr id="877" name="Google Shape;877;p57"/>
            <p:cNvSpPr/>
            <p:nvPr/>
          </p:nvSpPr>
          <p:spPr>
            <a:xfrm rot="2700000">
              <a:off x="1205553" y="1307114"/>
              <a:ext cx="563847" cy="563847"/>
            </a:xfrm>
            <a:prstGeom prst="roundRect">
              <a:avLst>
                <a:gd fmla="val 1460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 name="Google Shape;878;p57"/>
            <p:cNvSpPr/>
            <p:nvPr/>
          </p:nvSpPr>
          <p:spPr>
            <a:xfrm rot="2700000">
              <a:off x="1238016" y="1339722"/>
              <a:ext cx="498935" cy="498935"/>
            </a:xfrm>
            <a:prstGeom prst="roundRect">
              <a:avLst>
                <a:gd fmla="val 16667"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 name="Google Shape;879;p57"/>
          <p:cNvGrpSpPr/>
          <p:nvPr/>
        </p:nvGrpSpPr>
        <p:grpSpPr>
          <a:xfrm>
            <a:off x="4401697" y="2014093"/>
            <a:ext cx="340600" cy="340620"/>
            <a:chOff x="3341363" y="1162075"/>
            <a:chExt cx="431850" cy="431875"/>
          </a:xfrm>
        </p:grpSpPr>
        <p:sp>
          <p:nvSpPr>
            <p:cNvPr id="880" name="Google Shape;880;p57"/>
            <p:cNvSpPr/>
            <p:nvPr/>
          </p:nvSpPr>
          <p:spPr>
            <a:xfrm>
              <a:off x="3392788" y="1162075"/>
              <a:ext cx="151850" cy="280050"/>
            </a:xfrm>
            <a:custGeom>
              <a:rect b="b" l="l" r="r" t="t"/>
              <a:pathLst>
                <a:path extrusionOk="0" h="11202" w="6074">
                  <a:moveTo>
                    <a:pt x="5062" y="2025"/>
                  </a:moveTo>
                  <a:lnTo>
                    <a:pt x="5062" y="3037"/>
                  </a:lnTo>
                  <a:lnTo>
                    <a:pt x="2026" y="3037"/>
                  </a:lnTo>
                  <a:lnTo>
                    <a:pt x="2026" y="2025"/>
                  </a:lnTo>
                  <a:close/>
                  <a:moveTo>
                    <a:pt x="5062" y="4049"/>
                  </a:moveTo>
                  <a:lnTo>
                    <a:pt x="5062" y="5061"/>
                  </a:lnTo>
                  <a:lnTo>
                    <a:pt x="2026" y="5061"/>
                  </a:lnTo>
                  <a:lnTo>
                    <a:pt x="2026" y="4049"/>
                  </a:lnTo>
                  <a:close/>
                  <a:moveTo>
                    <a:pt x="5062" y="6074"/>
                  </a:moveTo>
                  <a:lnTo>
                    <a:pt x="5062" y="7086"/>
                  </a:lnTo>
                  <a:lnTo>
                    <a:pt x="2026" y="7086"/>
                  </a:lnTo>
                  <a:lnTo>
                    <a:pt x="2026" y="6074"/>
                  </a:lnTo>
                  <a:close/>
                  <a:moveTo>
                    <a:pt x="0" y="0"/>
                  </a:moveTo>
                  <a:lnTo>
                    <a:pt x="0" y="11201"/>
                  </a:lnTo>
                  <a:lnTo>
                    <a:pt x="1223" y="11201"/>
                  </a:lnTo>
                  <a:cubicBezTo>
                    <a:pt x="1841" y="9024"/>
                    <a:pt x="3754" y="7385"/>
                    <a:pt x="6074" y="7175"/>
                  </a:cubicBezTo>
                  <a:lnTo>
                    <a:pt x="6074" y="1011"/>
                  </a:lnTo>
                  <a:cubicBezTo>
                    <a:pt x="6074" y="453"/>
                    <a:pt x="5621" y="0"/>
                    <a:pt x="50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57"/>
            <p:cNvSpPr/>
            <p:nvPr/>
          </p:nvSpPr>
          <p:spPr>
            <a:xfrm>
              <a:off x="3569913" y="1162075"/>
              <a:ext cx="151825" cy="280050"/>
            </a:xfrm>
            <a:custGeom>
              <a:rect b="b" l="l" r="r" t="t"/>
              <a:pathLst>
                <a:path extrusionOk="0" h="11202" w="6073">
                  <a:moveTo>
                    <a:pt x="4050" y="2024"/>
                  </a:moveTo>
                  <a:lnTo>
                    <a:pt x="4050" y="3036"/>
                  </a:lnTo>
                  <a:lnTo>
                    <a:pt x="1013" y="3036"/>
                  </a:lnTo>
                  <a:lnTo>
                    <a:pt x="1013" y="2024"/>
                  </a:lnTo>
                  <a:close/>
                  <a:moveTo>
                    <a:pt x="4050" y="4049"/>
                  </a:moveTo>
                  <a:lnTo>
                    <a:pt x="4050" y="5061"/>
                  </a:lnTo>
                  <a:lnTo>
                    <a:pt x="1013" y="5061"/>
                  </a:lnTo>
                  <a:lnTo>
                    <a:pt x="1013" y="4049"/>
                  </a:lnTo>
                  <a:close/>
                  <a:moveTo>
                    <a:pt x="4050" y="6072"/>
                  </a:moveTo>
                  <a:lnTo>
                    <a:pt x="4050" y="7085"/>
                  </a:lnTo>
                  <a:lnTo>
                    <a:pt x="1013" y="7085"/>
                  </a:lnTo>
                  <a:lnTo>
                    <a:pt x="1013" y="6072"/>
                  </a:lnTo>
                  <a:close/>
                  <a:moveTo>
                    <a:pt x="1013" y="0"/>
                  </a:moveTo>
                  <a:cubicBezTo>
                    <a:pt x="454" y="0"/>
                    <a:pt x="1" y="454"/>
                    <a:pt x="1" y="1012"/>
                  </a:cubicBezTo>
                  <a:lnTo>
                    <a:pt x="1" y="7175"/>
                  </a:lnTo>
                  <a:cubicBezTo>
                    <a:pt x="2319" y="7385"/>
                    <a:pt x="4233" y="9024"/>
                    <a:pt x="4850" y="11201"/>
                  </a:cubicBezTo>
                  <a:lnTo>
                    <a:pt x="6073" y="11201"/>
                  </a:lnTo>
                  <a:lnTo>
                    <a:pt x="607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57"/>
            <p:cNvSpPr/>
            <p:nvPr/>
          </p:nvSpPr>
          <p:spPr>
            <a:xfrm>
              <a:off x="3341363" y="1212675"/>
              <a:ext cx="77350" cy="280025"/>
            </a:xfrm>
            <a:custGeom>
              <a:rect b="b" l="l" r="r" t="t"/>
              <a:pathLst>
                <a:path extrusionOk="0" h="11201" w="3094">
                  <a:moveTo>
                    <a:pt x="0" y="0"/>
                  </a:moveTo>
                  <a:lnTo>
                    <a:pt x="0" y="11200"/>
                  </a:lnTo>
                  <a:lnTo>
                    <a:pt x="3093" y="11200"/>
                  </a:lnTo>
                  <a:cubicBezTo>
                    <a:pt x="3078" y="11033"/>
                    <a:pt x="3069" y="10864"/>
                    <a:pt x="3069" y="10694"/>
                  </a:cubicBezTo>
                  <a:cubicBezTo>
                    <a:pt x="3069" y="10524"/>
                    <a:pt x="3078" y="10355"/>
                    <a:pt x="3093" y="10188"/>
                  </a:cubicBezTo>
                  <a:lnTo>
                    <a:pt x="1045" y="10188"/>
                  </a:lnTo>
                  <a:lnTo>
                    <a:pt x="104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57"/>
            <p:cNvSpPr/>
            <p:nvPr/>
          </p:nvSpPr>
          <p:spPr>
            <a:xfrm>
              <a:off x="3695863" y="1212725"/>
              <a:ext cx="77350" cy="280050"/>
            </a:xfrm>
            <a:custGeom>
              <a:rect b="b" l="l" r="r" t="t"/>
              <a:pathLst>
                <a:path extrusionOk="0" h="11202" w="3094">
                  <a:moveTo>
                    <a:pt x="2048" y="0"/>
                  </a:moveTo>
                  <a:lnTo>
                    <a:pt x="2048" y="10188"/>
                  </a:lnTo>
                  <a:lnTo>
                    <a:pt x="1" y="10188"/>
                  </a:lnTo>
                  <a:cubicBezTo>
                    <a:pt x="16" y="10355"/>
                    <a:pt x="24" y="10523"/>
                    <a:pt x="24" y="10695"/>
                  </a:cubicBezTo>
                  <a:cubicBezTo>
                    <a:pt x="24" y="10863"/>
                    <a:pt x="16" y="11033"/>
                    <a:pt x="1" y="11201"/>
                  </a:cubicBezTo>
                  <a:lnTo>
                    <a:pt x="3094" y="11201"/>
                  </a:lnTo>
                  <a:lnTo>
                    <a:pt x="309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57"/>
            <p:cNvSpPr/>
            <p:nvPr/>
          </p:nvSpPr>
          <p:spPr>
            <a:xfrm>
              <a:off x="3595213" y="1518025"/>
              <a:ext cx="69450" cy="50600"/>
            </a:xfrm>
            <a:custGeom>
              <a:rect b="b" l="l" r="r" t="t"/>
              <a:pathLst>
                <a:path extrusionOk="0" h="2024" w="2778">
                  <a:moveTo>
                    <a:pt x="1014" y="0"/>
                  </a:moveTo>
                  <a:cubicBezTo>
                    <a:pt x="456" y="0"/>
                    <a:pt x="1" y="454"/>
                    <a:pt x="1" y="1011"/>
                  </a:cubicBezTo>
                  <a:cubicBezTo>
                    <a:pt x="1" y="1403"/>
                    <a:pt x="230" y="1763"/>
                    <a:pt x="585" y="1929"/>
                  </a:cubicBezTo>
                  <a:cubicBezTo>
                    <a:pt x="720" y="1992"/>
                    <a:pt x="863" y="2023"/>
                    <a:pt x="1010" y="2023"/>
                  </a:cubicBezTo>
                  <a:cubicBezTo>
                    <a:pt x="1155" y="2023"/>
                    <a:pt x="1303" y="1993"/>
                    <a:pt x="1451" y="1934"/>
                  </a:cubicBezTo>
                  <a:lnTo>
                    <a:pt x="1452" y="1934"/>
                  </a:lnTo>
                  <a:cubicBezTo>
                    <a:pt x="2048" y="1419"/>
                    <a:pt x="2510" y="756"/>
                    <a:pt x="27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57"/>
            <p:cNvSpPr/>
            <p:nvPr/>
          </p:nvSpPr>
          <p:spPr>
            <a:xfrm>
              <a:off x="3462638" y="1366175"/>
              <a:ext cx="208550" cy="227775"/>
            </a:xfrm>
            <a:custGeom>
              <a:rect b="b" l="l" r="r" t="t"/>
              <a:pathLst>
                <a:path extrusionOk="0" h="9111" w="8342">
                  <a:moveTo>
                    <a:pt x="3787" y="0"/>
                  </a:moveTo>
                  <a:cubicBezTo>
                    <a:pt x="2211" y="0"/>
                    <a:pt x="819" y="804"/>
                    <a:pt x="0" y="2024"/>
                  </a:cubicBezTo>
                  <a:lnTo>
                    <a:pt x="3787" y="2024"/>
                  </a:lnTo>
                  <a:cubicBezTo>
                    <a:pt x="4623" y="2024"/>
                    <a:pt x="5305" y="2705"/>
                    <a:pt x="5305" y="3543"/>
                  </a:cubicBezTo>
                  <a:cubicBezTo>
                    <a:pt x="5305" y="4380"/>
                    <a:pt x="4623" y="5062"/>
                    <a:pt x="3787" y="5062"/>
                  </a:cubicBezTo>
                  <a:cubicBezTo>
                    <a:pt x="3507" y="5062"/>
                    <a:pt x="3280" y="5289"/>
                    <a:pt x="3280" y="5568"/>
                  </a:cubicBezTo>
                  <a:cubicBezTo>
                    <a:pt x="3280" y="6405"/>
                    <a:pt x="2598" y="7087"/>
                    <a:pt x="1762" y="7087"/>
                  </a:cubicBezTo>
                  <a:lnTo>
                    <a:pt x="0" y="7087"/>
                  </a:lnTo>
                  <a:cubicBezTo>
                    <a:pt x="819" y="8307"/>
                    <a:pt x="2210" y="9110"/>
                    <a:pt x="3787" y="9110"/>
                  </a:cubicBezTo>
                  <a:cubicBezTo>
                    <a:pt x="4322" y="9110"/>
                    <a:pt x="4838" y="9018"/>
                    <a:pt x="5317" y="8847"/>
                  </a:cubicBezTo>
                  <a:cubicBezTo>
                    <a:pt x="4689" y="8490"/>
                    <a:pt x="4293" y="7815"/>
                    <a:pt x="4293" y="7087"/>
                  </a:cubicBezTo>
                  <a:cubicBezTo>
                    <a:pt x="4293" y="5971"/>
                    <a:pt x="5200" y="5063"/>
                    <a:pt x="6317" y="5063"/>
                  </a:cubicBezTo>
                  <a:lnTo>
                    <a:pt x="8313" y="5063"/>
                  </a:lnTo>
                  <a:cubicBezTo>
                    <a:pt x="8331" y="4897"/>
                    <a:pt x="8342" y="4728"/>
                    <a:pt x="8342" y="4557"/>
                  </a:cubicBezTo>
                  <a:cubicBezTo>
                    <a:pt x="8341" y="2044"/>
                    <a:pt x="6297" y="0"/>
                    <a:pt x="37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57"/>
            <p:cNvSpPr/>
            <p:nvPr/>
          </p:nvSpPr>
          <p:spPr>
            <a:xfrm>
              <a:off x="3443413" y="1442075"/>
              <a:ext cx="126550" cy="75975"/>
            </a:xfrm>
            <a:custGeom>
              <a:rect b="b" l="l" r="r" t="t"/>
              <a:pathLst>
                <a:path extrusionOk="0" h="3039" w="5062">
                  <a:moveTo>
                    <a:pt x="260" y="0"/>
                  </a:moveTo>
                  <a:cubicBezTo>
                    <a:pt x="92" y="476"/>
                    <a:pt x="1" y="988"/>
                    <a:pt x="1" y="1519"/>
                  </a:cubicBezTo>
                  <a:cubicBezTo>
                    <a:pt x="1" y="2052"/>
                    <a:pt x="92" y="2563"/>
                    <a:pt x="260" y="3038"/>
                  </a:cubicBezTo>
                  <a:lnTo>
                    <a:pt x="2531" y="3038"/>
                  </a:lnTo>
                  <a:cubicBezTo>
                    <a:pt x="2810" y="3038"/>
                    <a:pt x="3037" y="2811"/>
                    <a:pt x="3037" y="2532"/>
                  </a:cubicBezTo>
                  <a:cubicBezTo>
                    <a:pt x="3037" y="1695"/>
                    <a:pt x="3718" y="1013"/>
                    <a:pt x="4556" y="1013"/>
                  </a:cubicBezTo>
                  <a:cubicBezTo>
                    <a:pt x="4835" y="1013"/>
                    <a:pt x="5062" y="787"/>
                    <a:pt x="5062" y="507"/>
                  </a:cubicBezTo>
                  <a:cubicBezTo>
                    <a:pt x="5062" y="227"/>
                    <a:pt x="4835" y="0"/>
                    <a:pt x="45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7" name="Google Shape;887;p57"/>
          <p:cNvSpPr txBox="1"/>
          <p:nvPr/>
        </p:nvSpPr>
        <p:spPr>
          <a:xfrm>
            <a:off x="861476" y="1395148"/>
            <a:ext cx="2019900" cy="342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accent5"/>
                </a:solidFill>
                <a:latin typeface="Exo 2"/>
                <a:ea typeface="Exo 2"/>
                <a:cs typeface="Exo 2"/>
                <a:sym typeface="Exo 2"/>
              </a:rPr>
              <a:t>METHODS</a:t>
            </a:r>
            <a:endParaRPr b="1" sz="2000">
              <a:solidFill>
                <a:schemeClr val="accent5"/>
              </a:solidFill>
              <a:latin typeface="Exo 2"/>
              <a:ea typeface="Exo 2"/>
              <a:cs typeface="Exo 2"/>
              <a:sym typeface="Exo 2"/>
            </a:endParaRPr>
          </a:p>
        </p:txBody>
      </p:sp>
      <p:sp>
        <p:nvSpPr>
          <p:cNvPr id="888" name="Google Shape;888;p57"/>
          <p:cNvSpPr txBox="1"/>
          <p:nvPr/>
        </p:nvSpPr>
        <p:spPr>
          <a:xfrm>
            <a:off x="1488192" y="2722437"/>
            <a:ext cx="2019900" cy="342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accent5"/>
                </a:solidFill>
                <a:latin typeface="Exo 2"/>
                <a:ea typeface="Exo 2"/>
                <a:cs typeface="Exo 2"/>
                <a:sym typeface="Exo 2"/>
              </a:rPr>
              <a:t>TECHNIQUES</a:t>
            </a:r>
            <a:endParaRPr b="1" sz="2000">
              <a:solidFill>
                <a:schemeClr val="accent5"/>
              </a:solidFill>
              <a:latin typeface="Exo 2"/>
              <a:ea typeface="Exo 2"/>
              <a:cs typeface="Exo 2"/>
              <a:sym typeface="Exo 2"/>
            </a:endParaRPr>
          </a:p>
        </p:txBody>
      </p:sp>
      <p:sp>
        <p:nvSpPr>
          <p:cNvPr id="889" name="Google Shape;889;p57"/>
          <p:cNvSpPr txBox="1"/>
          <p:nvPr/>
        </p:nvSpPr>
        <p:spPr>
          <a:xfrm>
            <a:off x="3562054" y="3914735"/>
            <a:ext cx="2019900" cy="342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accent5"/>
                </a:solidFill>
                <a:latin typeface="Exo 2"/>
                <a:ea typeface="Exo 2"/>
                <a:cs typeface="Exo 2"/>
                <a:sym typeface="Exo 2"/>
              </a:rPr>
              <a:t>INTEGRATION</a:t>
            </a:r>
            <a:endParaRPr b="1" sz="2000">
              <a:solidFill>
                <a:schemeClr val="accent5"/>
              </a:solidFill>
              <a:latin typeface="Exo 2"/>
              <a:ea typeface="Exo 2"/>
              <a:cs typeface="Exo 2"/>
              <a:sym typeface="Exo 2"/>
            </a:endParaRPr>
          </a:p>
        </p:txBody>
      </p:sp>
      <p:sp>
        <p:nvSpPr>
          <p:cNvPr id="890" name="Google Shape;890;p57"/>
          <p:cNvSpPr txBox="1"/>
          <p:nvPr/>
        </p:nvSpPr>
        <p:spPr>
          <a:xfrm>
            <a:off x="6252276" y="2267213"/>
            <a:ext cx="2328000" cy="342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900">
                <a:solidFill>
                  <a:schemeClr val="accent5"/>
                </a:solidFill>
                <a:latin typeface="Exo 2"/>
                <a:ea typeface="Exo 2"/>
                <a:cs typeface="Exo 2"/>
                <a:sym typeface="Exo 2"/>
              </a:rPr>
              <a:t>ENVIRONMENTAL IMPACT ANALYSIS</a:t>
            </a:r>
            <a:endParaRPr b="1" sz="1900">
              <a:solidFill>
                <a:schemeClr val="accent5"/>
              </a:solidFill>
              <a:latin typeface="Exo 2"/>
              <a:ea typeface="Exo 2"/>
              <a:cs typeface="Exo 2"/>
              <a:sym typeface="Exo 2"/>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4" name="Shape 894"/>
        <p:cNvGrpSpPr/>
        <p:nvPr/>
      </p:nvGrpSpPr>
      <p:grpSpPr>
        <a:xfrm>
          <a:off x="0" y="0"/>
          <a:ext cx="0" cy="0"/>
          <a:chOff x="0" y="0"/>
          <a:chExt cx="0" cy="0"/>
        </a:xfrm>
      </p:grpSpPr>
      <p:grpSp>
        <p:nvGrpSpPr>
          <p:cNvPr id="895" name="Google Shape;895;p58"/>
          <p:cNvGrpSpPr/>
          <p:nvPr/>
        </p:nvGrpSpPr>
        <p:grpSpPr>
          <a:xfrm rot="5400000">
            <a:off x="3768133" y="2014593"/>
            <a:ext cx="1425367" cy="315362"/>
            <a:chOff x="1097942" y="1858575"/>
            <a:chExt cx="7717200" cy="296700"/>
          </a:xfrm>
        </p:grpSpPr>
        <p:sp>
          <p:nvSpPr>
            <p:cNvPr id="896" name="Google Shape;896;p58"/>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97" name="Google Shape;897;p58"/>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grpSp>
        <p:nvGrpSpPr>
          <p:cNvPr id="898" name="Google Shape;898;p58"/>
          <p:cNvGrpSpPr/>
          <p:nvPr/>
        </p:nvGrpSpPr>
        <p:grpSpPr>
          <a:xfrm>
            <a:off x="4639371" y="1483942"/>
            <a:ext cx="1341249" cy="291864"/>
            <a:chOff x="1097942" y="1858575"/>
            <a:chExt cx="7717200" cy="296700"/>
          </a:xfrm>
        </p:grpSpPr>
        <p:sp>
          <p:nvSpPr>
            <p:cNvPr id="899" name="Google Shape;899;p58"/>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0" name="Google Shape;900;p58"/>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grpSp>
        <p:nvGrpSpPr>
          <p:cNvPr id="901" name="Google Shape;901;p58"/>
          <p:cNvGrpSpPr/>
          <p:nvPr/>
        </p:nvGrpSpPr>
        <p:grpSpPr>
          <a:xfrm>
            <a:off x="2882919" y="1483911"/>
            <a:ext cx="1755663" cy="291864"/>
            <a:chOff x="1097942" y="1858575"/>
            <a:chExt cx="7717200" cy="296700"/>
          </a:xfrm>
        </p:grpSpPr>
        <p:sp>
          <p:nvSpPr>
            <p:cNvPr id="902" name="Google Shape;902;p58"/>
            <p:cNvSpPr/>
            <p:nvPr/>
          </p:nvSpPr>
          <p:spPr>
            <a:xfrm>
              <a:off x="1097942" y="1858575"/>
              <a:ext cx="7717200" cy="296700"/>
            </a:xfrm>
            <a:prstGeom prst="roundRect">
              <a:avLst>
                <a:gd fmla="val 34041"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03" name="Google Shape;903;p58"/>
            <p:cNvCxnSpPr/>
            <p:nvPr/>
          </p:nvCxnSpPr>
          <p:spPr>
            <a:xfrm>
              <a:off x="1271792" y="2006925"/>
              <a:ext cx="7369500" cy="0"/>
            </a:xfrm>
            <a:prstGeom prst="straightConnector1">
              <a:avLst/>
            </a:prstGeom>
            <a:noFill/>
            <a:ln cap="flat" cmpd="sng" w="28575">
              <a:solidFill>
                <a:schemeClr val="accent3"/>
              </a:solidFill>
              <a:prstDash val="dash"/>
              <a:round/>
              <a:headEnd len="med" w="med" type="none"/>
              <a:tailEnd len="med" w="med" type="none"/>
            </a:ln>
          </p:spPr>
        </p:cxnSp>
      </p:grpSp>
      <p:sp>
        <p:nvSpPr>
          <p:cNvPr id="904" name="Google Shape;904;p58"/>
          <p:cNvSpPr txBox="1"/>
          <p:nvPr>
            <p:ph type="title"/>
          </p:nvPr>
        </p:nvSpPr>
        <p:spPr>
          <a:xfrm>
            <a:off x="758850" y="557784"/>
            <a:ext cx="7626300" cy="5727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WORKING WITH DATA</a:t>
            </a:r>
            <a:endParaRPr/>
          </a:p>
        </p:txBody>
      </p:sp>
      <p:sp>
        <p:nvSpPr>
          <p:cNvPr id="905" name="Google Shape;905;p58"/>
          <p:cNvSpPr txBox="1"/>
          <p:nvPr/>
        </p:nvSpPr>
        <p:spPr>
          <a:xfrm>
            <a:off x="3098875" y="3295850"/>
            <a:ext cx="28818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latin typeface="Barlow"/>
                <a:ea typeface="Barlow"/>
                <a:cs typeface="Barlow"/>
                <a:sym typeface="Barlow"/>
              </a:rPr>
              <a:t>GeoAI automates analysis, aiding precise urban planning and environmental monitoring, providing real-time insights and future predictions for sustainable development in both regions.</a:t>
            </a:r>
            <a:endParaRPr sz="1200">
              <a:solidFill>
                <a:srgbClr val="434343"/>
              </a:solidFill>
              <a:latin typeface="Barlow"/>
              <a:ea typeface="Barlow"/>
              <a:cs typeface="Barlow"/>
              <a:sym typeface="Barlow"/>
            </a:endParaRPr>
          </a:p>
        </p:txBody>
      </p:sp>
      <p:sp>
        <p:nvSpPr>
          <p:cNvPr id="906" name="Google Shape;906;p58"/>
          <p:cNvSpPr txBox="1"/>
          <p:nvPr/>
        </p:nvSpPr>
        <p:spPr>
          <a:xfrm>
            <a:off x="407200" y="1809100"/>
            <a:ext cx="24252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latin typeface="Barlow"/>
                <a:ea typeface="Barlow"/>
                <a:cs typeface="Barlow"/>
                <a:sym typeface="Barlow"/>
              </a:rPr>
              <a:t>Georectification aligns satellite imagery with coordinates, improving map accuracy for tracking urbanization and environmental changes in the UAE and Singapore across different types of maps (analog, digital, heat-maps, etc.)</a:t>
            </a:r>
            <a:endParaRPr sz="1200">
              <a:latin typeface="Barlow"/>
              <a:ea typeface="Barlow"/>
              <a:cs typeface="Barlow"/>
              <a:sym typeface="Barlow"/>
            </a:endParaRPr>
          </a:p>
          <a:p>
            <a:pPr indent="0" lvl="0" marL="0" rtl="0" algn="ctr">
              <a:spcBef>
                <a:spcPts val="0"/>
              </a:spcBef>
              <a:spcAft>
                <a:spcPts val="1600"/>
              </a:spcAft>
              <a:buNone/>
            </a:pPr>
            <a:r>
              <a:t/>
            </a:r>
            <a:endParaRPr sz="1200">
              <a:solidFill>
                <a:srgbClr val="434343"/>
              </a:solidFill>
              <a:latin typeface="Barlow"/>
              <a:ea typeface="Barlow"/>
              <a:cs typeface="Barlow"/>
              <a:sym typeface="Barlow"/>
            </a:endParaRPr>
          </a:p>
        </p:txBody>
      </p:sp>
      <p:sp>
        <p:nvSpPr>
          <p:cNvPr id="907" name="Google Shape;907;p58"/>
          <p:cNvSpPr txBox="1"/>
          <p:nvPr/>
        </p:nvSpPr>
        <p:spPr>
          <a:xfrm flipH="1">
            <a:off x="6287975" y="2033700"/>
            <a:ext cx="2520900" cy="5727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200">
                <a:solidFill>
                  <a:srgbClr val="374151"/>
                </a:solidFill>
                <a:latin typeface="Barlow"/>
                <a:ea typeface="Barlow"/>
                <a:cs typeface="Barlow"/>
                <a:sym typeface="Barlow"/>
              </a:rPr>
              <a:t>GIS Day 2016 featured events where organizations and communities showcased the applications of Geographic Information Systems technology through workshops, seminars, and exhibitions. We will leverage such events to include more GIS methods in our work and to have </a:t>
            </a:r>
            <a:r>
              <a:rPr lang="en" sz="1200">
                <a:solidFill>
                  <a:srgbClr val="374151"/>
                </a:solidFill>
                <a:latin typeface="Barlow"/>
                <a:ea typeface="Barlow"/>
                <a:cs typeface="Barlow"/>
                <a:sym typeface="Barlow"/>
              </a:rPr>
              <a:t>platform</a:t>
            </a:r>
            <a:r>
              <a:rPr lang="en" sz="1200">
                <a:solidFill>
                  <a:srgbClr val="374151"/>
                </a:solidFill>
                <a:latin typeface="Barlow"/>
                <a:ea typeface="Barlow"/>
                <a:cs typeface="Barlow"/>
                <a:sym typeface="Barlow"/>
              </a:rPr>
              <a:t> for presentation and collaboration. </a:t>
            </a:r>
            <a:endParaRPr sz="1300">
              <a:solidFill>
                <a:srgbClr val="434343"/>
              </a:solidFill>
              <a:latin typeface="Barlow"/>
              <a:ea typeface="Barlow"/>
              <a:cs typeface="Barlow"/>
              <a:sym typeface="Barlow"/>
            </a:endParaRPr>
          </a:p>
        </p:txBody>
      </p:sp>
      <p:sp>
        <p:nvSpPr>
          <p:cNvPr id="908" name="Google Shape;908;p58"/>
          <p:cNvSpPr/>
          <p:nvPr/>
        </p:nvSpPr>
        <p:spPr>
          <a:xfrm>
            <a:off x="4120250" y="1280984"/>
            <a:ext cx="697800" cy="697800"/>
          </a:xfrm>
          <a:prstGeom prst="ellipse">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09" name="Google Shape;909;p58"/>
          <p:cNvGrpSpPr/>
          <p:nvPr/>
        </p:nvGrpSpPr>
        <p:grpSpPr>
          <a:xfrm>
            <a:off x="4298849" y="1459803"/>
            <a:ext cx="340608" cy="340168"/>
            <a:chOff x="5053900" y="2021500"/>
            <a:chExt cx="483750" cy="483125"/>
          </a:xfrm>
        </p:grpSpPr>
        <p:sp>
          <p:nvSpPr>
            <p:cNvPr id="910" name="Google Shape;910;p58"/>
            <p:cNvSpPr/>
            <p:nvPr/>
          </p:nvSpPr>
          <p:spPr>
            <a:xfrm>
              <a:off x="5281350" y="2078100"/>
              <a:ext cx="127375" cy="127350"/>
            </a:xfrm>
            <a:custGeom>
              <a:rect b="b" l="l" r="r" t="t"/>
              <a:pathLst>
                <a:path extrusionOk="0" h="5094" w="5095">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1" name="Google Shape;911;p58"/>
            <p:cNvSpPr/>
            <p:nvPr/>
          </p:nvSpPr>
          <p:spPr>
            <a:xfrm>
              <a:off x="5118000" y="2021500"/>
              <a:ext cx="368700" cy="483125"/>
            </a:xfrm>
            <a:custGeom>
              <a:rect b="b" l="l" r="r" t="t"/>
              <a:pathLst>
                <a:path extrusionOk="0" h="19325" w="14748">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2" name="Google Shape;912;p58"/>
            <p:cNvSpPr/>
            <p:nvPr/>
          </p:nvSpPr>
          <p:spPr>
            <a:xfrm>
              <a:off x="5053900" y="2191325"/>
              <a:ext cx="56650" cy="28325"/>
            </a:xfrm>
            <a:custGeom>
              <a:rect b="b" l="l" r="r" t="t"/>
              <a:pathLst>
                <a:path extrusionOk="0" h="1133" w="2266">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3" name="Google Shape;913;p58"/>
            <p:cNvSpPr/>
            <p:nvPr/>
          </p:nvSpPr>
          <p:spPr>
            <a:xfrm>
              <a:off x="5056850" y="2096550"/>
              <a:ext cx="50750" cy="48025"/>
            </a:xfrm>
            <a:custGeom>
              <a:rect b="b" l="l" r="r" t="t"/>
              <a:pathLst>
                <a:path extrusionOk="0" h="1921" w="203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4" name="Google Shape;914;p58"/>
            <p:cNvSpPr/>
            <p:nvPr/>
          </p:nvSpPr>
          <p:spPr>
            <a:xfrm>
              <a:off x="5056400" y="2266400"/>
              <a:ext cx="51200" cy="48350"/>
            </a:xfrm>
            <a:custGeom>
              <a:rect b="b" l="l" r="r" t="t"/>
              <a:pathLst>
                <a:path extrusionOk="0" h="1934" w="2048">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5" name="Google Shape;915;p58"/>
            <p:cNvSpPr/>
            <p:nvPr/>
          </p:nvSpPr>
          <p:spPr>
            <a:xfrm>
              <a:off x="5480400" y="2191325"/>
              <a:ext cx="56650" cy="28325"/>
            </a:xfrm>
            <a:custGeom>
              <a:rect b="b" l="l" r="r" t="t"/>
              <a:pathLst>
                <a:path extrusionOk="0" h="1133" w="2266">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6" name="Google Shape;916;p58"/>
            <p:cNvSpPr/>
            <p:nvPr/>
          </p:nvSpPr>
          <p:spPr>
            <a:xfrm>
              <a:off x="5479800" y="2096550"/>
              <a:ext cx="54300" cy="48225"/>
            </a:xfrm>
            <a:custGeom>
              <a:rect b="b" l="l" r="r" t="t"/>
              <a:pathLst>
                <a:path extrusionOk="0" h="1929" w="2172">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sp>
          <p:nvSpPr>
            <p:cNvPr id="917" name="Google Shape;917;p58"/>
            <p:cNvSpPr/>
            <p:nvPr/>
          </p:nvSpPr>
          <p:spPr>
            <a:xfrm>
              <a:off x="5483350" y="2266400"/>
              <a:ext cx="54300" cy="48225"/>
            </a:xfrm>
            <a:custGeom>
              <a:rect b="b" l="l" r="r" t="t"/>
              <a:pathLst>
                <a:path extrusionOk="0" h="1929" w="2172">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435D74"/>
                </a:solidFill>
              </a:endParaRPr>
            </a:p>
          </p:txBody>
        </p:sp>
      </p:grpSp>
      <p:grpSp>
        <p:nvGrpSpPr>
          <p:cNvPr id="918" name="Google Shape;918;p58"/>
          <p:cNvGrpSpPr/>
          <p:nvPr/>
        </p:nvGrpSpPr>
        <p:grpSpPr>
          <a:xfrm>
            <a:off x="4070451" y="1231175"/>
            <a:ext cx="797400" cy="797400"/>
            <a:chOff x="1088776" y="1190337"/>
            <a:chExt cx="797400" cy="797400"/>
          </a:xfrm>
        </p:grpSpPr>
        <p:sp>
          <p:nvSpPr>
            <p:cNvPr id="919" name="Google Shape;919;p58"/>
            <p:cNvSpPr/>
            <p:nvPr/>
          </p:nvSpPr>
          <p:spPr>
            <a:xfrm rot="2700000">
              <a:off x="1205553" y="1307114"/>
              <a:ext cx="563847" cy="563847"/>
            </a:xfrm>
            <a:prstGeom prst="roundRect">
              <a:avLst>
                <a:gd fmla="val 14606" name="adj"/>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58"/>
            <p:cNvSpPr/>
            <p:nvPr/>
          </p:nvSpPr>
          <p:spPr>
            <a:xfrm rot="2700000">
              <a:off x="1238016" y="1339722"/>
              <a:ext cx="498935" cy="498935"/>
            </a:xfrm>
            <a:prstGeom prst="roundRect">
              <a:avLst>
                <a:gd fmla="val 16667" name="adj"/>
              </a:avLst>
            </a:prstGeom>
            <a:noFill/>
            <a:ln cap="flat" cmpd="sng" w="19050">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1" name="Google Shape;921;p58"/>
          <p:cNvGrpSpPr/>
          <p:nvPr/>
        </p:nvGrpSpPr>
        <p:grpSpPr>
          <a:xfrm>
            <a:off x="4298847" y="1459556"/>
            <a:ext cx="340600" cy="340620"/>
            <a:chOff x="3341363" y="1162075"/>
            <a:chExt cx="431850" cy="431875"/>
          </a:xfrm>
        </p:grpSpPr>
        <p:sp>
          <p:nvSpPr>
            <p:cNvPr id="922" name="Google Shape;922;p58"/>
            <p:cNvSpPr/>
            <p:nvPr/>
          </p:nvSpPr>
          <p:spPr>
            <a:xfrm>
              <a:off x="3392788" y="1162075"/>
              <a:ext cx="151850" cy="280050"/>
            </a:xfrm>
            <a:custGeom>
              <a:rect b="b" l="l" r="r" t="t"/>
              <a:pathLst>
                <a:path extrusionOk="0" h="11202" w="6074">
                  <a:moveTo>
                    <a:pt x="5062" y="2025"/>
                  </a:moveTo>
                  <a:lnTo>
                    <a:pt x="5062" y="3037"/>
                  </a:lnTo>
                  <a:lnTo>
                    <a:pt x="2026" y="3037"/>
                  </a:lnTo>
                  <a:lnTo>
                    <a:pt x="2026" y="2025"/>
                  </a:lnTo>
                  <a:close/>
                  <a:moveTo>
                    <a:pt x="5062" y="4049"/>
                  </a:moveTo>
                  <a:lnTo>
                    <a:pt x="5062" y="5061"/>
                  </a:lnTo>
                  <a:lnTo>
                    <a:pt x="2026" y="5061"/>
                  </a:lnTo>
                  <a:lnTo>
                    <a:pt x="2026" y="4049"/>
                  </a:lnTo>
                  <a:close/>
                  <a:moveTo>
                    <a:pt x="5062" y="6074"/>
                  </a:moveTo>
                  <a:lnTo>
                    <a:pt x="5062" y="7086"/>
                  </a:lnTo>
                  <a:lnTo>
                    <a:pt x="2026" y="7086"/>
                  </a:lnTo>
                  <a:lnTo>
                    <a:pt x="2026" y="6074"/>
                  </a:lnTo>
                  <a:close/>
                  <a:moveTo>
                    <a:pt x="0" y="0"/>
                  </a:moveTo>
                  <a:lnTo>
                    <a:pt x="0" y="11201"/>
                  </a:lnTo>
                  <a:lnTo>
                    <a:pt x="1223" y="11201"/>
                  </a:lnTo>
                  <a:cubicBezTo>
                    <a:pt x="1841" y="9024"/>
                    <a:pt x="3754" y="7385"/>
                    <a:pt x="6074" y="7175"/>
                  </a:cubicBezTo>
                  <a:lnTo>
                    <a:pt x="6074" y="1011"/>
                  </a:lnTo>
                  <a:cubicBezTo>
                    <a:pt x="6074" y="453"/>
                    <a:pt x="5621" y="0"/>
                    <a:pt x="5062"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58"/>
            <p:cNvSpPr/>
            <p:nvPr/>
          </p:nvSpPr>
          <p:spPr>
            <a:xfrm>
              <a:off x="3569913" y="1162075"/>
              <a:ext cx="151825" cy="280050"/>
            </a:xfrm>
            <a:custGeom>
              <a:rect b="b" l="l" r="r" t="t"/>
              <a:pathLst>
                <a:path extrusionOk="0" h="11202" w="6073">
                  <a:moveTo>
                    <a:pt x="4050" y="2024"/>
                  </a:moveTo>
                  <a:lnTo>
                    <a:pt x="4050" y="3036"/>
                  </a:lnTo>
                  <a:lnTo>
                    <a:pt x="1013" y="3036"/>
                  </a:lnTo>
                  <a:lnTo>
                    <a:pt x="1013" y="2024"/>
                  </a:lnTo>
                  <a:close/>
                  <a:moveTo>
                    <a:pt x="4050" y="4049"/>
                  </a:moveTo>
                  <a:lnTo>
                    <a:pt x="4050" y="5061"/>
                  </a:lnTo>
                  <a:lnTo>
                    <a:pt x="1013" y="5061"/>
                  </a:lnTo>
                  <a:lnTo>
                    <a:pt x="1013" y="4049"/>
                  </a:lnTo>
                  <a:close/>
                  <a:moveTo>
                    <a:pt x="4050" y="6072"/>
                  </a:moveTo>
                  <a:lnTo>
                    <a:pt x="4050" y="7085"/>
                  </a:lnTo>
                  <a:lnTo>
                    <a:pt x="1013" y="7085"/>
                  </a:lnTo>
                  <a:lnTo>
                    <a:pt x="1013" y="6072"/>
                  </a:lnTo>
                  <a:close/>
                  <a:moveTo>
                    <a:pt x="1013" y="0"/>
                  </a:moveTo>
                  <a:cubicBezTo>
                    <a:pt x="454" y="0"/>
                    <a:pt x="1" y="454"/>
                    <a:pt x="1" y="1012"/>
                  </a:cubicBezTo>
                  <a:lnTo>
                    <a:pt x="1" y="7175"/>
                  </a:lnTo>
                  <a:cubicBezTo>
                    <a:pt x="2319" y="7385"/>
                    <a:pt x="4233" y="9024"/>
                    <a:pt x="4850" y="11201"/>
                  </a:cubicBezTo>
                  <a:lnTo>
                    <a:pt x="6073" y="11201"/>
                  </a:lnTo>
                  <a:lnTo>
                    <a:pt x="6073"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58"/>
            <p:cNvSpPr/>
            <p:nvPr/>
          </p:nvSpPr>
          <p:spPr>
            <a:xfrm>
              <a:off x="3341363" y="1212675"/>
              <a:ext cx="77350" cy="280025"/>
            </a:xfrm>
            <a:custGeom>
              <a:rect b="b" l="l" r="r" t="t"/>
              <a:pathLst>
                <a:path extrusionOk="0" h="11201" w="3094">
                  <a:moveTo>
                    <a:pt x="0" y="0"/>
                  </a:moveTo>
                  <a:lnTo>
                    <a:pt x="0" y="11200"/>
                  </a:lnTo>
                  <a:lnTo>
                    <a:pt x="3093" y="11200"/>
                  </a:lnTo>
                  <a:cubicBezTo>
                    <a:pt x="3078" y="11033"/>
                    <a:pt x="3069" y="10864"/>
                    <a:pt x="3069" y="10694"/>
                  </a:cubicBezTo>
                  <a:cubicBezTo>
                    <a:pt x="3069" y="10524"/>
                    <a:pt x="3078" y="10355"/>
                    <a:pt x="3093" y="10188"/>
                  </a:cubicBezTo>
                  <a:lnTo>
                    <a:pt x="1045" y="10188"/>
                  </a:lnTo>
                  <a:lnTo>
                    <a:pt x="1045"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58"/>
            <p:cNvSpPr/>
            <p:nvPr/>
          </p:nvSpPr>
          <p:spPr>
            <a:xfrm>
              <a:off x="3695863" y="1212725"/>
              <a:ext cx="77350" cy="280050"/>
            </a:xfrm>
            <a:custGeom>
              <a:rect b="b" l="l" r="r" t="t"/>
              <a:pathLst>
                <a:path extrusionOk="0" h="11202" w="3094">
                  <a:moveTo>
                    <a:pt x="2048" y="0"/>
                  </a:moveTo>
                  <a:lnTo>
                    <a:pt x="2048" y="10188"/>
                  </a:lnTo>
                  <a:lnTo>
                    <a:pt x="1" y="10188"/>
                  </a:lnTo>
                  <a:cubicBezTo>
                    <a:pt x="16" y="10355"/>
                    <a:pt x="24" y="10523"/>
                    <a:pt x="24" y="10695"/>
                  </a:cubicBezTo>
                  <a:cubicBezTo>
                    <a:pt x="24" y="10863"/>
                    <a:pt x="16" y="11033"/>
                    <a:pt x="1" y="11201"/>
                  </a:cubicBezTo>
                  <a:lnTo>
                    <a:pt x="3094" y="11201"/>
                  </a:lnTo>
                  <a:lnTo>
                    <a:pt x="3094" y="0"/>
                  </a:ln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58"/>
            <p:cNvSpPr/>
            <p:nvPr/>
          </p:nvSpPr>
          <p:spPr>
            <a:xfrm>
              <a:off x="3595213" y="1518025"/>
              <a:ext cx="69450" cy="50600"/>
            </a:xfrm>
            <a:custGeom>
              <a:rect b="b" l="l" r="r" t="t"/>
              <a:pathLst>
                <a:path extrusionOk="0" h="2024" w="2778">
                  <a:moveTo>
                    <a:pt x="1014" y="0"/>
                  </a:moveTo>
                  <a:cubicBezTo>
                    <a:pt x="456" y="0"/>
                    <a:pt x="1" y="454"/>
                    <a:pt x="1" y="1011"/>
                  </a:cubicBezTo>
                  <a:cubicBezTo>
                    <a:pt x="1" y="1403"/>
                    <a:pt x="230" y="1763"/>
                    <a:pt x="585" y="1929"/>
                  </a:cubicBezTo>
                  <a:cubicBezTo>
                    <a:pt x="720" y="1992"/>
                    <a:pt x="863" y="2023"/>
                    <a:pt x="1010" y="2023"/>
                  </a:cubicBezTo>
                  <a:cubicBezTo>
                    <a:pt x="1155" y="2023"/>
                    <a:pt x="1303" y="1993"/>
                    <a:pt x="1451" y="1934"/>
                  </a:cubicBezTo>
                  <a:lnTo>
                    <a:pt x="1452" y="1934"/>
                  </a:lnTo>
                  <a:cubicBezTo>
                    <a:pt x="2048" y="1419"/>
                    <a:pt x="2510" y="756"/>
                    <a:pt x="2778"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58"/>
            <p:cNvSpPr/>
            <p:nvPr/>
          </p:nvSpPr>
          <p:spPr>
            <a:xfrm>
              <a:off x="3462638" y="1366175"/>
              <a:ext cx="208550" cy="227775"/>
            </a:xfrm>
            <a:custGeom>
              <a:rect b="b" l="l" r="r" t="t"/>
              <a:pathLst>
                <a:path extrusionOk="0" h="9111" w="8342">
                  <a:moveTo>
                    <a:pt x="3787" y="0"/>
                  </a:moveTo>
                  <a:cubicBezTo>
                    <a:pt x="2211" y="0"/>
                    <a:pt x="819" y="804"/>
                    <a:pt x="0" y="2024"/>
                  </a:cubicBezTo>
                  <a:lnTo>
                    <a:pt x="3787" y="2024"/>
                  </a:lnTo>
                  <a:cubicBezTo>
                    <a:pt x="4623" y="2024"/>
                    <a:pt x="5305" y="2705"/>
                    <a:pt x="5305" y="3543"/>
                  </a:cubicBezTo>
                  <a:cubicBezTo>
                    <a:pt x="5305" y="4380"/>
                    <a:pt x="4623" y="5062"/>
                    <a:pt x="3787" y="5062"/>
                  </a:cubicBezTo>
                  <a:cubicBezTo>
                    <a:pt x="3507" y="5062"/>
                    <a:pt x="3280" y="5289"/>
                    <a:pt x="3280" y="5568"/>
                  </a:cubicBezTo>
                  <a:cubicBezTo>
                    <a:pt x="3280" y="6405"/>
                    <a:pt x="2598" y="7087"/>
                    <a:pt x="1762" y="7087"/>
                  </a:cubicBezTo>
                  <a:lnTo>
                    <a:pt x="0" y="7087"/>
                  </a:lnTo>
                  <a:cubicBezTo>
                    <a:pt x="819" y="8307"/>
                    <a:pt x="2210" y="9110"/>
                    <a:pt x="3787" y="9110"/>
                  </a:cubicBezTo>
                  <a:cubicBezTo>
                    <a:pt x="4322" y="9110"/>
                    <a:pt x="4838" y="9018"/>
                    <a:pt x="5317" y="8847"/>
                  </a:cubicBezTo>
                  <a:cubicBezTo>
                    <a:pt x="4689" y="8490"/>
                    <a:pt x="4293" y="7815"/>
                    <a:pt x="4293" y="7087"/>
                  </a:cubicBezTo>
                  <a:cubicBezTo>
                    <a:pt x="4293" y="5971"/>
                    <a:pt x="5200" y="5063"/>
                    <a:pt x="6317" y="5063"/>
                  </a:cubicBezTo>
                  <a:lnTo>
                    <a:pt x="8313" y="5063"/>
                  </a:lnTo>
                  <a:cubicBezTo>
                    <a:pt x="8331" y="4897"/>
                    <a:pt x="8342" y="4728"/>
                    <a:pt x="8342" y="4557"/>
                  </a:cubicBezTo>
                  <a:cubicBezTo>
                    <a:pt x="8341" y="2044"/>
                    <a:pt x="6297" y="0"/>
                    <a:pt x="3787"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58"/>
            <p:cNvSpPr/>
            <p:nvPr/>
          </p:nvSpPr>
          <p:spPr>
            <a:xfrm>
              <a:off x="3443413" y="1442075"/>
              <a:ext cx="126550" cy="75975"/>
            </a:xfrm>
            <a:custGeom>
              <a:rect b="b" l="l" r="r" t="t"/>
              <a:pathLst>
                <a:path extrusionOk="0" h="3039" w="5062">
                  <a:moveTo>
                    <a:pt x="260" y="0"/>
                  </a:moveTo>
                  <a:cubicBezTo>
                    <a:pt x="92" y="476"/>
                    <a:pt x="1" y="988"/>
                    <a:pt x="1" y="1519"/>
                  </a:cubicBezTo>
                  <a:cubicBezTo>
                    <a:pt x="1" y="2052"/>
                    <a:pt x="92" y="2563"/>
                    <a:pt x="260" y="3038"/>
                  </a:cubicBezTo>
                  <a:lnTo>
                    <a:pt x="2531" y="3038"/>
                  </a:lnTo>
                  <a:cubicBezTo>
                    <a:pt x="2810" y="3038"/>
                    <a:pt x="3037" y="2811"/>
                    <a:pt x="3037" y="2532"/>
                  </a:cubicBezTo>
                  <a:cubicBezTo>
                    <a:pt x="3037" y="1695"/>
                    <a:pt x="3718" y="1013"/>
                    <a:pt x="4556" y="1013"/>
                  </a:cubicBezTo>
                  <a:cubicBezTo>
                    <a:pt x="4835" y="1013"/>
                    <a:pt x="5062" y="787"/>
                    <a:pt x="5062" y="507"/>
                  </a:cubicBezTo>
                  <a:cubicBezTo>
                    <a:pt x="5062" y="227"/>
                    <a:pt x="4835" y="0"/>
                    <a:pt x="4556" y="0"/>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9" name="Google Shape;929;p58"/>
          <p:cNvSpPr txBox="1"/>
          <p:nvPr/>
        </p:nvSpPr>
        <p:spPr>
          <a:xfrm>
            <a:off x="360425" y="1547550"/>
            <a:ext cx="2520900" cy="342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accent5"/>
                </a:solidFill>
                <a:latin typeface="Exo 2"/>
                <a:ea typeface="Exo 2"/>
                <a:cs typeface="Exo 2"/>
                <a:sym typeface="Exo 2"/>
              </a:rPr>
              <a:t>GEORECTIFICATION</a:t>
            </a:r>
            <a:endParaRPr b="1" sz="2000">
              <a:solidFill>
                <a:schemeClr val="accent5"/>
              </a:solidFill>
              <a:latin typeface="Exo 2"/>
              <a:ea typeface="Exo 2"/>
              <a:cs typeface="Exo 2"/>
              <a:sym typeface="Exo 2"/>
            </a:endParaRPr>
          </a:p>
        </p:txBody>
      </p:sp>
      <p:sp>
        <p:nvSpPr>
          <p:cNvPr id="930" name="Google Shape;930;p58"/>
          <p:cNvSpPr txBox="1"/>
          <p:nvPr/>
        </p:nvSpPr>
        <p:spPr>
          <a:xfrm>
            <a:off x="3403354" y="3035285"/>
            <a:ext cx="2019900" cy="342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2000">
                <a:solidFill>
                  <a:schemeClr val="accent5"/>
                </a:solidFill>
                <a:latin typeface="Exo 2"/>
                <a:ea typeface="Exo 2"/>
                <a:cs typeface="Exo 2"/>
                <a:sym typeface="Exo 2"/>
              </a:rPr>
              <a:t>geoAI</a:t>
            </a:r>
            <a:endParaRPr b="1" sz="2000">
              <a:solidFill>
                <a:schemeClr val="accent5"/>
              </a:solidFill>
              <a:latin typeface="Exo 2"/>
              <a:ea typeface="Exo 2"/>
              <a:cs typeface="Exo 2"/>
              <a:sym typeface="Exo 2"/>
            </a:endParaRPr>
          </a:p>
        </p:txBody>
      </p:sp>
      <p:sp>
        <p:nvSpPr>
          <p:cNvPr id="931" name="Google Shape;931;p58"/>
          <p:cNvSpPr txBox="1"/>
          <p:nvPr/>
        </p:nvSpPr>
        <p:spPr>
          <a:xfrm>
            <a:off x="6252276" y="1657613"/>
            <a:ext cx="2328000" cy="3423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rPr b="1" lang="en" sz="1900">
                <a:solidFill>
                  <a:schemeClr val="accent5"/>
                </a:solidFill>
                <a:latin typeface="Exo 2"/>
                <a:ea typeface="Exo 2"/>
                <a:cs typeface="Exo 2"/>
                <a:sym typeface="Exo 2"/>
              </a:rPr>
              <a:t>GIS DAY 2016</a:t>
            </a:r>
            <a:endParaRPr b="1" sz="1900">
              <a:solidFill>
                <a:schemeClr val="accent5"/>
              </a:solidFill>
              <a:latin typeface="Exo 2"/>
              <a:ea typeface="Exo 2"/>
              <a:cs typeface="Exo 2"/>
              <a:sym typeface="Exo 2"/>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Read a Road Map Week XL by Slidesgo">
  <a:themeElements>
    <a:clrScheme name="Simple Light">
      <a:dk1>
        <a:srgbClr val="302320"/>
      </a:dk1>
      <a:lt1>
        <a:srgbClr val="FFFFFF"/>
      </a:lt1>
      <a:dk2>
        <a:srgbClr val="50443F"/>
      </a:dk2>
      <a:lt2>
        <a:srgbClr val="FCF9F7"/>
      </a:lt2>
      <a:accent1>
        <a:srgbClr val="EBE5D8"/>
      </a:accent1>
      <a:accent2>
        <a:srgbClr val="C9C0AD"/>
      </a:accent2>
      <a:accent3>
        <a:srgbClr val="FFBA4C"/>
      </a:accent3>
      <a:accent4>
        <a:srgbClr val="F07E53"/>
      </a:accent4>
      <a:accent5>
        <a:srgbClr val="63B389"/>
      </a:accent5>
      <a:accent6>
        <a:srgbClr val="878E91"/>
      </a:accent6>
      <a:hlink>
        <a:srgbClr val="63B38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